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2"/>
  </p:notesMasterIdLst>
  <p:sldIdLst>
    <p:sldId id="311" r:id="rId2"/>
    <p:sldId id="317" r:id="rId3"/>
    <p:sldId id="327" r:id="rId4"/>
    <p:sldId id="261" r:id="rId5"/>
    <p:sldId id="264" r:id="rId6"/>
    <p:sldId id="328" r:id="rId7"/>
    <p:sldId id="259" r:id="rId8"/>
    <p:sldId id="267" r:id="rId9"/>
    <p:sldId id="262" r:id="rId10"/>
    <p:sldId id="266" r:id="rId1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Berlin Sans FB Demi" panose="020E0802020502020306" pitchFamily="34" charset="0"/>
      <p:bold r:id="rId17"/>
    </p:embeddedFont>
    <p:embeddedFont>
      <p:font typeface="DaMiOne" panose="020B0604020202020204" charset="0"/>
      <p:regular r:id="rId18"/>
    </p:embeddedFont>
    <p:embeddedFont>
      <p:font typeface="Gropled" panose="020B0604020202020204" charset="0"/>
      <p:bold r:id="rId19"/>
    </p:embeddedFon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imma_sans Bold" panose="020B0604020202020204" charset="-52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E00"/>
    <a:srgbClr val="FFFF00"/>
    <a:srgbClr val="00CC00"/>
    <a:srgbClr val="00B050"/>
    <a:srgbClr val="5F5F5F"/>
    <a:srgbClr val="4D4D4D"/>
    <a:srgbClr val="FFFFFF"/>
    <a:srgbClr val="FBEFE7"/>
    <a:srgbClr val="F9A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1C7E9D-B43B-4FE8-AABF-3731B068C8F8}">
  <a:tblStyle styleId="{3D1C7E9D-B43B-4FE8-AABF-3731B068C8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08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g136b45b06b7_0_2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7" name="Google Shape;3567;g136b45b06b7_0_21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6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50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1">
          <a:extLst>
            <a:ext uri="{FF2B5EF4-FFF2-40B4-BE49-F238E27FC236}">
              <a16:creationId xmlns:a16="http://schemas.microsoft.com/office/drawing/2014/main" id="{235B0D8C-A422-740E-ADF8-48C196853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1003d90df77_0_18:notes">
            <a:extLst>
              <a:ext uri="{FF2B5EF4-FFF2-40B4-BE49-F238E27FC236}">
                <a16:creationId xmlns:a16="http://schemas.microsoft.com/office/drawing/2014/main" id="{5C7C99D1-89F3-3FD1-7CDD-15155FB3B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1003d90df77_0_18:notes">
            <a:extLst>
              <a:ext uri="{FF2B5EF4-FFF2-40B4-BE49-F238E27FC236}">
                <a16:creationId xmlns:a16="http://schemas.microsoft.com/office/drawing/2014/main" id="{D2237A56-3728-F4E9-9568-FDDC405F52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500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g136b45b06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5" name="Google Shape;3525;g136b45b06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2" name="Google Shape;3552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3">
          <a:extLst>
            <a:ext uri="{FF2B5EF4-FFF2-40B4-BE49-F238E27FC236}">
              <a16:creationId xmlns:a16="http://schemas.microsoft.com/office/drawing/2014/main" id="{EC71E552-B0DA-06FC-2297-1DB14B9C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g136b45b06b7_0_0:notes">
            <a:extLst>
              <a:ext uri="{FF2B5EF4-FFF2-40B4-BE49-F238E27FC236}">
                <a16:creationId xmlns:a16="http://schemas.microsoft.com/office/drawing/2014/main" id="{6F9BBE13-6AC6-49FF-7D50-EA74C67E6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5" name="Google Shape;3525;g136b45b06b7_0_0:notes">
            <a:extLst>
              <a:ext uri="{FF2B5EF4-FFF2-40B4-BE49-F238E27FC236}">
                <a16:creationId xmlns:a16="http://schemas.microsoft.com/office/drawing/2014/main" id="{3023AF3B-59EB-E859-9A91-D301A6710A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91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136b45b06b7_0_21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136b45b06b7_0_21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936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g136b45b06b7_0_2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0" name="Google Shape;3530;g136b45b06b7_0_2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21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BEFE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333">
            <a:off x="1471700" y="3481488"/>
            <a:ext cx="6200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71600" y="1639425"/>
            <a:ext cx="6200700" cy="18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780575" y="394738"/>
            <a:ext cx="1025450" cy="1025450"/>
          </a:xfrm>
          <a:custGeom>
            <a:avLst/>
            <a:gdLst/>
            <a:ahLst/>
            <a:cxnLst/>
            <a:rect l="l" t="t" r="r" b="b"/>
            <a:pathLst>
              <a:path w="41018" h="41018" extrusionOk="0">
                <a:moveTo>
                  <a:pt x="20509" y="1"/>
                </a:moveTo>
                <a:cubicBezTo>
                  <a:pt x="15070" y="1"/>
                  <a:pt x="9853" y="2161"/>
                  <a:pt x="6007" y="6008"/>
                </a:cubicBezTo>
                <a:cubicBezTo>
                  <a:pt x="2161" y="9854"/>
                  <a:pt x="0" y="15071"/>
                  <a:pt x="0" y="20509"/>
                </a:cubicBezTo>
                <a:cubicBezTo>
                  <a:pt x="0" y="25949"/>
                  <a:pt x="2161" y="31166"/>
                  <a:pt x="6007" y="35011"/>
                </a:cubicBezTo>
                <a:cubicBezTo>
                  <a:pt x="9853" y="38857"/>
                  <a:pt x="15070" y="41018"/>
                  <a:pt x="20509" y="41018"/>
                </a:cubicBezTo>
                <a:cubicBezTo>
                  <a:pt x="25948" y="41018"/>
                  <a:pt x="31165" y="38857"/>
                  <a:pt x="35011" y="35011"/>
                </a:cubicBezTo>
                <a:cubicBezTo>
                  <a:pt x="38857" y="31166"/>
                  <a:pt x="41017" y="25949"/>
                  <a:pt x="41017" y="20509"/>
                </a:cubicBezTo>
                <a:cubicBezTo>
                  <a:pt x="41017" y="15071"/>
                  <a:pt x="38857" y="9854"/>
                  <a:pt x="35011" y="6008"/>
                </a:cubicBezTo>
                <a:cubicBezTo>
                  <a:pt x="31165" y="2161"/>
                  <a:pt x="25948" y="1"/>
                  <a:pt x="205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891025" y="3240225"/>
            <a:ext cx="597500" cy="597525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00750" y="110738"/>
            <a:ext cx="1367900" cy="1367925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6016975" y="4415138"/>
            <a:ext cx="1174400" cy="1174975"/>
            <a:chOff x="5402500" y="3790988"/>
            <a:chExt cx="1174400" cy="1174975"/>
          </a:xfrm>
        </p:grpSpPr>
        <p:sp>
          <p:nvSpPr>
            <p:cNvPr id="15" name="Google Shape;15;p2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5203850" y="-106562"/>
            <a:ext cx="586400" cy="646550"/>
            <a:chOff x="5106675" y="992513"/>
            <a:chExt cx="586400" cy="646550"/>
          </a:xfrm>
        </p:grpSpPr>
        <p:sp>
          <p:nvSpPr>
            <p:cNvPr id="29" name="Google Shape;29;p2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"/>
          <p:cNvSpPr/>
          <p:nvPr/>
        </p:nvSpPr>
        <p:spPr>
          <a:xfrm>
            <a:off x="8281975" y="2086430"/>
            <a:ext cx="284050" cy="2093477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"/>
          <p:cNvSpPr/>
          <p:nvPr/>
        </p:nvSpPr>
        <p:spPr>
          <a:xfrm>
            <a:off x="8281975" y="3122856"/>
            <a:ext cx="284050" cy="209366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"/>
          <p:cNvSpPr/>
          <p:nvPr/>
        </p:nvSpPr>
        <p:spPr>
          <a:xfrm>
            <a:off x="590038" y="600050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85275" y="597325"/>
            <a:ext cx="394775" cy="394750"/>
          </a:xfrm>
          <a:custGeom>
            <a:avLst/>
            <a:gdLst/>
            <a:ahLst/>
            <a:cxnLst/>
            <a:rect l="l" t="t" r="r" b="b"/>
            <a:pathLst>
              <a:path w="15791" h="15790" extrusionOk="0">
                <a:moveTo>
                  <a:pt x="9954" y="218"/>
                </a:moveTo>
                <a:lnTo>
                  <a:pt x="15573" y="5839"/>
                </a:lnTo>
                <a:lnTo>
                  <a:pt x="13517" y="13515"/>
                </a:lnTo>
                <a:lnTo>
                  <a:pt x="5841" y="15571"/>
                </a:lnTo>
                <a:lnTo>
                  <a:pt x="221" y="9951"/>
                </a:lnTo>
                <a:lnTo>
                  <a:pt x="2278" y="2275"/>
                </a:lnTo>
                <a:lnTo>
                  <a:pt x="9954" y="218"/>
                </a:lnTo>
                <a:close/>
                <a:moveTo>
                  <a:pt x="10011" y="1"/>
                </a:moveTo>
                <a:lnTo>
                  <a:pt x="2170" y="2101"/>
                </a:lnTo>
                <a:lnTo>
                  <a:pt x="2116" y="2116"/>
                </a:lnTo>
                <a:lnTo>
                  <a:pt x="15" y="9956"/>
                </a:lnTo>
                <a:lnTo>
                  <a:pt x="1" y="10011"/>
                </a:lnTo>
                <a:lnTo>
                  <a:pt x="5781" y="15789"/>
                </a:lnTo>
                <a:lnTo>
                  <a:pt x="13622" y="13690"/>
                </a:lnTo>
                <a:lnTo>
                  <a:pt x="13677" y="13676"/>
                </a:lnTo>
                <a:lnTo>
                  <a:pt x="15777" y="5835"/>
                </a:lnTo>
                <a:lnTo>
                  <a:pt x="15791" y="5780"/>
                </a:lnTo>
                <a:lnTo>
                  <a:pt x="1001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2781139" y="-106540"/>
            <a:ext cx="825775" cy="597535"/>
          </a:xfrm>
          <a:custGeom>
            <a:avLst/>
            <a:gdLst/>
            <a:ahLst/>
            <a:cxnLst/>
            <a:rect l="l" t="t" r="r" b="b"/>
            <a:pathLst>
              <a:path w="17551" h="12700" extrusionOk="0">
                <a:moveTo>
                  <a:pt x="1" y="1"/>
                </a:moveTo>
                <a:lnTo>
                  <a:pt x="8776" y="12700"/>
                </a:lnTo>
                <a:lnTo>
                  <a:pt x="1755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2"/>
          <p:cNvGrpSpPr/>
          <p:nvPr/>
        </p:nvGrpSpPr>
        <p:grpSpPr>
          <a:xfrm>
            <a:off x="-42391" y="2484574"/>
            <a:ext cx="1412819" cy="2731945"/>
            <a:chOff x="2246625" y="2907888"/>
            <a:chExt cx="902875" cy="1745875"/>
          </a:xfrm>
        </p:grpSpPr>
        <p:sp>
          <p:nvSpPr>
            <p:cNvPr id="156" name="Google Shape;156;p2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22"/>
          <p:cNvSpPr txBox="1">
            <a:spLocks noGrp="1"/>
          </p:cNvSpPr>
          <p:nvPr>
            <p:ph type="subTitle" idx="1"/>
          </p:nvPr>
        </p:nvSpPr>
        <p:spPr>
          <a:xfrm>
            <a:off x="720000" y="2079450"/>
            <a:ext cx="3852000" cy="12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7" name="Google Shape;2077;p22"/>
          <p:cNvSpPr txBox="1">
            <a:spLocks noGrp="1"/>
          </p:cNvSpPr>
          <p:nvPr>
            <p:ph type="title"/>
          </p:nvPr>
        </p:nvSpPr>
        <p:spPr>
          <a:xfrm>
            <a:off x="720000" y="1506400"/>
            <a:ext cx="4394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78" name="Google Shape;2078;p22"/>
          <p:cNvGrpSpPr/>
          <p:nvPr/>
        </p:nvGrpSpPr>
        <p:grpSpPr>
          <a:xfrm>
            <a:off x="641641" y="3972755"/>
            <a:ext cx="3168998" cy="1201139"/>
            <a:chOff x="3855975" y="3445363"/>
            <a:chExt cx="1367775" cy="518425"/>
          </a:xfrm>
        </p:grpSpPr>
        <p:sp>
          <p:nvSpPr>
            <p:cNvPr id="2079" name="Google Shape;2079;p22"/>
            <p:cNvSpPr/>
            <p:nvPr/>
          </p:nvSpPr>
          <p:spPr>
            <a:xfrm>
              <a:off x="385597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7" y="0"/>
                  </a:moveTo>
                  <a:cubicBezTo>
                    <a:pt x="167" y="0"/>
                    <a:pt x="110" y="24"/>
                    <a:pt x="68" y="66"/>
                  </a:cubicBezTo>
                  <a:cubicBezTo>
                    <a:pt x="25" y="106"/>
                    <a:pt x="1" y="164"/>
                    <a:pt x="1" y="226"/>
                  </a:cubicBezTo>
                  <a:cubicBezTo>
                    <a:pt x="1" y="256"/>
                    <a:pt x="7" y="284"/>
                    <a:pt x="18" y="312"/>
                  </a:cubicBezTo>
                  <a:cubicBezTo>
                    <a:pt x="29" y="339"/>
                    <a:pt x="45" y="364"/>
                    <a:pt x="68" y="384"/>
                  </a:cubicBezTo>
                  <a:cubicBezTo>
                    <a:pt x="108" y="427"/>
                    <a:pt x="167" y="452"/>
                    <a:pt x="227" y="452"/>
                  </a:cubicBezTo>
                  <a:cubicBezTo>
                    <a:pt x="240" y="452"/>
                    <a:pt x="256" y="449"/>
                    <a:pt x="271" y="448"/>
                  </a:cubicBezTo>
                  <a:cubicBezTo>
                    <a:pt x="283" y="443"/>
                    <a:pt x="300" y="441"/>
                    <a:pt x="313" y="434"/>
                  </a:cubicBezTo>
                  <a:cubicBezTo>
                    <a:pt x="328" y="427"/>
                    <a:pt x="340" y="420"/>
                    <a:pt x="351" y="413"/>
                  </a:cubicBezTo>
                  <a:cubicBezTo>
                    <a:pt x="364" y="405"/>
                    <a:pt x="374" y="396"/>
                    <a:pt x="386" y="384"/>
                  </a:cubicBezTo>
                  <a:cubicBezTo>
                    <a:pt x="405" y="364"/>
                    <a:pt x="423" y="339"/>
                    <a:pt x="434" y="312"/>
                  </a:cubicBezTo>
                  <a:cubicBezTo>
                    <a:pt x="447" y="284"/>
                    <a:pt x="450" y="256"/>
                    <a:pt x="450" y="226"/>
                  </a:cubicBezTo>
                  <a:cubicBezTo>
                    <a:pt x="450" y="164"/>
                    <a:pt x="428" y="106"/>
                    <a:pt x="386" y="66"/>
                  </a:cubicBezTo>
                  <a:cubicBezTo>
                    <a:pt x="374" y="54"/>
                    <a:pt x="364" y="45"/>
                    <a:pt x="351" y="39"/>
                  </a:cubicBezTo>
                  <a:cubicBezTo>
                    <a:pt x="340" y="30"/>
                    <a:pt x="325" y="23"/>
                    <a:pt x="313" y="17"/>
                  </a:cubicBezTo>
                  <a:cubicBezTo>
                    <a:pt x="300" y="12"/>
                    <a:pt x="283" y="8"/>
                    <a:pt x="271" y="5"/>
                  </a:cubicBezTo>
                  <a:cubicBezTo>
                    <a:pt x="256" y="2"/>
                    <a:pt x="241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0" name="Google Shape;2080;p22"/>
            <p:cNvSpPr/>
            <p:nvPr/>
          </p:nvSpPr>
          <p:spPr>
            <a:xfrm>
              <a:off x="3857475" y="3445363"/>
              <a:ext cx="488050" cy="220725"/>
            </a:xfrm>
            <a:custGeom>
              <a:avLst/>
              <a:gdLst/>
              <a:ahLst/>
              <a:cxnLst/>
              <a:rect l="l" t="t" r="r" b="b"/>
              <a:pathLst>
                <a:path w="19522" h="8829" extrusionOk="0">
                  <a:moveTo>
                    <a:pt x="10355" y="0"/>
                  </a:moveTo>
                  <a:cubicBezTo>
                    <a:pt x="10239" y="0"/>
                    <a:pt x="10139" y="92"/>
                    <a:pt x="10133" y="211"/>
                  </a:cubicBezTo>
                  <a:cubicBezTo>
                    <a:pt x="10124" y="334"/>
                    <a:pt x="10218" y="443"/>
                    <a:pt x="10345" y="449"/>
                  </a:cubicBezTo>
                  <a:lnTo>
                    <a:pt x="10359" y="449"/>
                  </a:lnTo>
                  <a:cubicBezTo>
                    <a:pt x="10476" y="449"/>
                    <a:pt x="10575" y="359"/>
                    <a:pt x="10582" y="240"/>
                  </a:cubicBezTo>
                  <a:cubicBezTo>
                    <a:pt x="10591" y="114"/>
                    <a:pt x="10496" y="7"/>
                    <a:pt x="10372" y="1"/>
                  </a:cubicBezTo>
                  <a:cubicBezTo>
                    <a:pt x="10366" y="1"/>
                    <a:pt x="10361" y="0"/>
                    <a:pt x="10355" y="0"/>
                  </a:cubicBezTo>
                  <a:close/>
                  <a:moveTo>
                    <a:pt x="9150" y="2"/>
                  </a:moveTo>
                  <a:cubicBezTo>
                    <a:pt x="9147" y="2"/>
                    <a:pt x="9143" y="2"/>
                    <a:pt x="9139" y="2"/>
                  </a:cubicBezTo>
                  <a:cubicBezTo>
                    <a:pt x="9013" y="8"/>
                    <a:pt x="8921" y="116"/>
                    <a:pt x="8927" y="241"/>
                  </a:cubicBezTo>
                  <a:cubicBezTo>
                    <a:pt x="8934" y="360"/>
                    <a:pt x="9034" y="452"/>
                    <a:pt x="9153" y="452"/>
                  </a:cubicBezTo>
                  <a:lnTo>
                    <a:pt x="9166" y="452"/>
                  </a:lnTo>
                  <a:cubicBezTo>
                    <a:pt x="9289" y="443"/>
                    <a:pt x="9383" y="338"/>
                    <a:pt x="9377" y="214"/>
                  </a:cubicBezTo>
                  <a:cubicBezTo>
                    <a:pt x="9368" y="92"/>
                    <a:pt x="9270" y="2"/>
                    <a:pt x="9150" y="2"/>
                  </a:cubicBezTo>
                  <a:close/>
                  <a:moveTo>
                    <a:pt x="11554" y="149"/>
                  </a:moveTo>
                  <a:cubicBezTo>
                    <a:pt x="11447" y="149"/>
                    <a:pt x="11351" y="222"/>
                    <a:pt x="11331" y="333"/>
                  </a:cubicBezTo>
                  <a:cubicBezTo>
                    <a:pt x="11309" y="454"/>
                    <a:pt x="11386" y="571"/>
                    <a:pt x="11512" y="596"/>
                  </a:cubicBezTo>
                  <a:cubicBezTo>
                    <a:pt x="11524" y="598"/>
                    <a:pt x="11539" y="598"/>
                    <a:pt x="11555" y="598"/>
                  </a:cubicBezTo>
                  <a:cubicBezTo>
                    <a:pt x="11659" y="598"/>
                    <a:pt x="11754" y="524"/>
                    <a:pt x="11774" y="416"/>
                  </a:cubicBezTo>
                  <a:cubicBezTo>
                    <a:pt x="11797" y="296"/>
                    <a:pt x="11716" y="174"/>
                    <a:pt x="11595" y="152"/>
                  </a:cubicBezTo>
                  <a:cubicBezTo>
                    <a:pt x="11581" y="150"/>
                    <a:pt x="11567" y="149"/>
                    <a:pt x="11554" y="149"/>
                  </a:cubicBezTo>
                  <a:close/>
                  <a:moveTo>
                    <a:pt x="7957" y="152"/>
                  </a:moveTo>
                  <a:cubicBezTo>
                    <a:pt x="7943" y="152"/>
                    <a:pt x="7930" y="153"/>
                    <a:pt x="7916" y="156"/>
                  </a:cubicBezTo>
                  <a:cubicBezTo>
                    <a:pt x="7791" y="179"/>
                    <a:pt x="7713" y="297"/>
                    <a:pt x="7736" y="418"/>
                  </a:cubicBezTo>
                  <a:cubicBezTo>
                    <a:pt x="7757" y="526"/>
                    <a:pt x="7851" y="603"/>
                    <a:pt x="7956" y="603"/>
                  </a:cubicBezTo>
                  <a:cubicBezTo>
                    <a:pt x="7972" y="603"/>
                    <a:pt x="7986" y="602"/>
                    <a:pt x="7999" y="598"/>
                  </a:cubicBezTo>
                  <a:cubicBezTo>
                    <a:pt x="8121" y="577"/>
                    <a:pt x="8201" y="457"/>
                    <a:pt x="8179" y="335"/>
                  </a:cubicBezTo>
                  <a:cubicBezTo>
                    <a:pt x="8157" y="227"/>
                    <a:pt x="8063" y="152"/>
                    <a:pt x="7957" y="152"/>
                  </a:cubicBezTo>
                  <a:close/>
                  <a:moveTo>
                    <a:pt x="12723" y="446"/>
                  </a:moveTo>
                  <a:cubicBezTo>
                    <a:pt x="12627" y="446"/>
                    <a:pt x="12539" y="506"/>
                    <a:pt x="12508" y="603"/>
                  </a:cubicBezTo>
                  <a:cubicBezTo>
                    <a:pt x="12468" y="719"/>
                    <a:pt x="12535" y="847"/>
                    <a:pt x="12651" y="887"/>
                  </a:cubicBezTo>
                  <a:cubicBezTo>
                    <a:pt x="12674" y="894"/>
                    <a:pt x="12698" y="898"/>
                    <a:pt x="12721" y="898"/>
                  </a:cubicBezTo>
                  <a:cubicBezTo>
                    <a:pt x="12816" y="898"/>
                    <a:pt x="12904" y="837"/>
                    <a:pt x="12935" y="740"/>
                  </a:cubicBezTo>
                  <a:cubicBezTo>
                    <a:pt x="12975" y="623"/>
                    <a:pt x="12908" y="495"/>
                    <a:pt x="12791" y="458"/>
                  </a:cubicBezTo>
                  <a:lnTo>
                    <a:pt x="12791" y="456"/>
                  </a:lnTo>
                  <a:cubicBezTo>
                    <a:pt x="12768" y="449"/>
                    <a:pt x="12745" y="446"/>
                    <a:pt x="12723" y="446"/>
                  </a:cubicBezTo>
                  <a:close/>
                  <a:moveTo>
                    <a:pt x="6791" y="450"/>
                  </a:moveTo>
                  <a:cubicBezTo>
                    <a:pt x="6768" y="450"/>
                    <a:pt x="6745" y="454"/>
                    <a:pt x="6722" y="462"/>
                  </a:cubicBezTo>
                  <a:lnTo>
                    <a:pt x="6720" y="462"/>
                  </a:lnTo>
                  <a:cubicBezTo>
                    <a:pt x="6602" y="503"/>
                    <a:pt x="6536" y="629"/>
                    <a:pt x="6575" y="748"/>
                  </a:cubicBezTo>
                  <a:cubicBezTo>
                    <a:pt x="6608" y="842"/>
                    <a:pt x="6695" y="903"/>
                    <a:pt x="6789" y="903"/>
                  </a:cubicBezTo>
                  <a:cubicBezTo>
                    <a:pt x="6814" y="903"/>
                    <a:pt x="6837" y="898"/>
                    <a:pt x="6860" y="892"/>
                  </a:cubicBezTo>
                  <a:cubicBezTo>
                    <a:pt x="6978" y="853"/>
                    <a:pt x="7044" y="724"/>
                    <a:pt x="7006" y="608"/>
                  </a:cubicBezTo>
                  <a:cubicBezTo>
                    <a:pt x="6974" y="512"/>
                    <a:pt x="6886" y="450"/>
                    <a:pt x="6791" y="450"/>
                  </a:cubicBezTo>
                  <a:close/>
                  <a:moveTo>
                    <a:pt x="13841" y="890"/>
                  </a:moveTo>
                  <a:cubicBezTo>
                    <a:pt x="13757" y="890"/>
                    <a:pt x="13677" y="939"/>
                    <a:pt x="13638" y="1020"/>
                  </a:cubicBezTo>
                  <a:cubicBezTo>
                    <a:pt x="13583" y="1133"/>
                    <a:pt x="13633" y="1265"/>
                    <a:pt x="13745" y="1319"/>
                  </a:cubicBezTo>
                  <a:cubicBezTo>
                    <a:pt x="13776" y="1333"/>
                    <a:pt x="13810" y="1340"/>
                    <a:pt x="13841" y="1340"/>
                  </a:cubicBezTo>
                  <a:cubicBezTo>
                    <a:pt x="13926" y="1340"/>
                    <a:pt x="14007" y="1293"/>
                    <a:pt x="14045" y="1212"/>
                  </a:cubicBezTo>
                  <a:cubicBezTo>
                    <a:pt x="14097" y="1099"/>
                    <a:pt x="14050" y="965"/>
                    <a:pt x="13937" y="913"/>
                  </a:cubicBezTo>
                  <a:cubicBezTo>
                    <a:pt x="13906" y="897"/>
                    <a:pt x="13873" y="890"/>
                    <a:pt x="13841" y="890"/>
                  </a:cubicBezTo>
                  <a:close/>
                  <a:moveTo>
                    <a:pt x="5669" y="895"/>
                  </a:moveTo>
                  <a:cubicBezTo>
                    <a:pt x="5637" y="895"/>
                    <a:pt x="5605" y="902"/>
                    <a:pt x="5574" y="916"/>
                  </a:cubicBezTo>
                  <a:cubicBezTo>
                    <a:pt x="5462" y="971"/>
                    <a:pt x="5413" y="1106"/>
                    <a:pt x="5467" y="1216"/>
                  </a:cubicBezTo>
                  <a:cubicBezTo>
                    <a:pt x="5506" y="1298"/>
                    <a:pt x="5585" y="1345"/>
                    <a:pt x="5669" y="1345"/>
                  </a:cubicBezTo>
                  <a:cubicBezTo>
                    <a:pt x="5670" y="1345"/>
                    <a:pt x="5671" y="1345"/>
                    <a:pt x="5672" y="1345"/>
                  </a:cubicBezTo>
                  <a:cubicBezTo>
                    <a:pt x="5703" y="1345"/>
                    <a:pt x="5735" y="1339"/>
                    <a:pt x="5766" y="1324"/>
                  </a:cubicBezTo>
                  <a:cubicBezTo>
                    <a:pt x="5877" y="1272"/>
                    <a:pt x="5926" y="1137"/>
                    <a:pt x="5874" y="1024"/>
                  </a:cubicBezTo>
                  <a:cubicBezTo>
                    <a:pt x="5834" y="943"/>
                    <a:pt x="5753" y="895"/>
                    <a:pt x="5669" y="895"/>
                  </a:cubicBezTo>
                  <a:close/>
                  <a:moveTo>
                    <a:pt x="14898" y="1470"/>
                  </a:moveTo>
                  <a:cubicBezTo>
                    <a:pt x="14823" y="1470"/>
                    <a:pt x="14749" y="1507"/>
                    <a:pt x="14708" y="1574"/>
                  </a:cubicBezTo>
                  <a:cubicBezTo>
                    <a:pt x="14641" y="1680"/>
                    <a:pt x="14672" y="1820"/>
                    <a:pt x="14777" y="1885"/>
                  </a:cubicBezTo>
                  <a:cubicBezTo>
                    <a:pt x="14814" y="1910"/>
                    <a:pt x="14857" y="1921"/>
                    <a:pt x="14897" y="1921"/>
                  </a:cubicBezTo>
                  <a:cubicBezTo>
                    <a:pt x="14972" y="1921"/>
                    <a:pt x="15046" y="1883"/>
                    <a:pt x="15089" y="1815"/>
                  </a:cubicBezTo>
                  <a:cubicBezTo>
                    <a:pt x="15154" y="1711"/>
                    <a:pt x="15123" y="1571"/>
                    <a:pt x="15019" y="1504"/>
                  </a:cubicBezTo>
                  <a:cubicBezTo>
                    <a:pt x="14981" y="1481"/>
                    <a:pt x="14939" y="1470"/>
                    <a:pt x="14898" y="1470"/>
                  </a:cubicBezTo>
                  <a:close/>
                  <a:moveTo>
                    <a:pt x="4615" y="1478"/>
                  </a:moveTo>
                  <a:cubicBezTo>
                    <a:pt x="4574" y="1478"/>
                    <a:pt x="4533" y="1489"/>
                    <a:pt x="4497" y="1511"/>
                  </a:cubicBezTo>
                  <a:cubicBezTo>
                    <a:pt x="4391" y="1579"/>
                    <a:pt x="4360" y="1718"/>
                    <a:pt x="4427" y="1824"/>
                  </a:cubicBezTo>
                  <a:cubicBezTo>
                    <a:pt x="4470" y="1891"/>
                    <a:pt x="4541" y="1927"/>
                    <a:pt x="4619" y="1929"/>
                  </a:cubicBezTo>
                  <a:cubicBezTo>
                    <a:pt x="4658" y="1929"/>
                    <a:pt x="4699" y="1917"/>
                    <a:pt x="4738" y="1893"/>
                  </a:cubicBezTo>
                  <a:cubicBezTo>
                    <a:pt x="4844" y="1827"/>
                    <a:pt x="4873" y="1688"/>
                    <a:pt x="4808" y="1582"/>
                  </a:cubicBezTo>
                  <a:cubicBezTo>
                    <a:pt x="4764" y="1515"/>
                    <a:pt x="4690" y="1478"/>
                    <a:pt x="4615" y="1478"/>
                  </a:cubicBezTo>
                  <a:close/>
                  <a:moveTo>
                    <a:pt x="15872" y="2178"/>
                  </a:moveTo>
                  <a:cubicBezTo>
                    <a:pt x="15807" y="2178"/>
                    <a:pt x="15743" y="2205"/>
                    <a:pt x="15699" y="2258"/>
                  </a:cubicBezTo>
                  <a:cubicBezTo>
                    <a:pt x="15621" y="2356"/>
                    <a:pt x="15633" y="2497"/>
                    <a:pt x="15729" y="2576"/>
                  </a:cubicBezTo>
                  <a:cubicBezTo>
                    <a:pt x="15771" y="2612"/>
                    <a:pt x="15823" y="2627"/>
                    <a:pt x="15872" y="2627"/>
                  </a:cubicBezTo>
                  <a:cubicBezTo>
                    <a:pt x="15938" y="2627"/>
                    <a:pt x="16000" y="2600"/>
                    <a:pt x="16046" y="2547"/>
                  </a:cubicBezTo>
                  <a:cubicBezTo>
                    <a:pt x="16124" y="2449"/>
                    <a:pt x="16110" y="2308"/>
                    <a:pt x="16016" y="2228"/>
                  </a:cubicBezTo>
                  <a:cubicBezTo>
                    <a:pt x="15973" y="2194"/>
                    <a:pt x="15922" y="2178"/>
                    <a:pt x="15872" y="2178"/>
                  </a:cubicBezTo>
                  <a:close/>
                  <a:moveTo>
                    <a:pt x="3643" y="2186"/>
                  </a:moveTo>
                  <a:cubicBezTo>
                    <a:pt x="3592" y="2186"/>
                    <a:pt x="3541" y="2203"/>
                    <a:pt x="3499" y="2238"/>
                  </a:cubicBezTo>
                  <a:cubicBezTo>
                    <a:pt x="3403" y="2318"/>
                    <a:pt x="3390" y="2459"/>
                    <a:pt x="3469" y="2554"/>
                  </a:cubicBezTo>
                  <a:cubicBezTo>
                    <a:pt x="3514" y="2609"/>
                    <a:pt x="3580" y="2637"/>
                    <a:pt x="3642" y="2638"/>
                  </a:cubicBezTo>
                  <a:cubicBezTo>
                    <a:pt x="3694" y="2638"/>
                    <a:pt x="3744" y="2620"/>
                    <a:pt x="3786" y="2586"/>
                  </a:cubicBezTo>
                  <a:cubicBezTo>
                    <a:pt x="3884" y="2505"/>
                    <a:pt x="3895" y="2363"/>
                    <a:pt x="3816" y="2269"/>
                  </a:cubicBezTo>
                  <a:cubicBezTo>
                    <a:pt x="3772" y="2214"/>
                    <a:pt x="3708" y="2186"/>
                    <a:pt x="3643" y="2186"/>
                  </a:cubicBezTo>
                  <a:close/>
                  <a:moveTo>
                    <a:pt x="16752" y="3000"/>
                  </a:moveTo>
                  <a:cubicBezTo>
                    <a:pt x="16697" y="3000"/>
                    <a:pt x="16641" y="3021"/>
                    <a:pt x="16598" y="3062"/>
                  </a:cubicBezTo>
                  <a:cubicBezTo>
                    <a:pt x="16505" y="3148"/>
                    <a:pt x="16504" y="3290"/>
                    <a:pt x="16587" y="3383"/>
                  </a:cubicBezTo>
                  <a:cubicBezTo>
                    <a:pt x="16632" y="3428"/>
                    <a:pt x="16693" y="3452"/>
                    <a:pt x="16751" y="3452"/>
                  </a:cubicBezTo>
                  <a:cubicBezTo>
                    <a:pt x="16807" y="3452"/>
                    <a:pt x="16861" y="3431"/>
                    <a:pt x="16907" y="3392"/>
                  </a:cubicBezTo>
                  <a:cubicBezTo>
                    <a:pt x="16997" y="3306"/>
                    <a:pt x="17001" y="3164"/>
                    <a:pt x="16916" y="3071"/>
                  </a:cubicBezTo>
                  <a:cubicBezTo>
                    <a:pt x="16872" y="3024"/>
                    <a:pt x="16812" y="3000"/>
                    <a:pt x="16752" y="3000"/>
                  </a:cubicBezTo>
                  <a:close/>
                  <a:moveTo>
                    <a:pt x="2766" y="3010"/>
                  </a:moveTo>
                  <a:cubicBezTo>
                    <a:pt x="2707" y="3010"/>
                    <a:pt x="2647" y="3034"/>
                    <a:pt x="2603" y="3081"/>
                  </a:cubicBezTo>
                  <a:cubicBezTo>
                    <a:pt x="2516" y="3174"/>
                    <a:pt x="2522" y="3315"/>
                    <a:pt x="2612" y="3400"/>
                  </a:cubicBezTo>
                  <a:cubicBezTo>
                    <a:pt x="2654" y="3441"/>
                    <a:pt x="2710" y="3461"/>
                    <a:pt x="2764" y="3461"/>
                  </a:cubicBezTo>
                  <a:cubicBezTo>
                    <a:pt x="2826" y="3461"/>
                    <a:pt x="2887" y="3436"/>
                    <a:pt x="2929" y="3389"/>
                  </a:cubicBezTo>
                  <a:cubicBezTo>
                    <a:pt x="3014" y="3300"/>
                    <a:pt x="3009" y="3156"/>
                    <a:pt x="2920" y="3071"/>
                  </a:cubicBezTo>
                  <a:cubicBezTo>
                    <a:pt x="2877" y="3030"/>
                    <a:pt x="2822" y="3010"/>
                    <a:pt x="2766" y="3010"/>
                  </a:cubicBezTo>
                  <a:close/>
                  <a:moveTo>
                    <a:pt x="17521" y="3929"/>
                  </a:moveTo>
                  <a:cubicBezTo>
                    <a:pt x="17474" y="3929"/>
                    <a:pt x="17428" y="3943"/>
                    <a:pt x="17388" y="3973"/>
                  </a:cubicBezTo>
                  <a:cubicBezTo>
                    <a:pt x="17287" y="4045"/>
                    <a:pt x="17265" y="4188"/>
                    <a:pt x="17339" y="4286"/>
                  </a:cubicBezTo>
                  <a:cubicBezTo>
                    <a:pt x="17380" y="4345"/>
                    <a:pt x="17447" y="4376"/>
                    <a:pt x="17516" y="4376"/>
                  </a:cubicBezTo>
                  <a:cubicBezTo>
                    <a:pt x="17519" y="4376"/>
                    <a:pt x="17521" y="4376"/>
                    <a:pt x="17523" y="4376"/>
                  </a:cubicBezTo>
                  <a:cubicBezTo>
                    <a:pt x="17567" y="4376"/>
                    <a:pt x="17614" y="4364"/>
                    <a:pt x="17655" y="4334"/>
                  </a:cubicBezTo>
                  <a:cubicBezTo>
                    <a:pt x="17753" y="4263"/>
                    <a:pt x="17777" y="4120"/>
                    <a:pt x="17705" y="4020"/>
                  </a:cubicBezTo>
                  <a:lnTo>
                    <a:pt x="17702" y="4020"/>
                  </a:lnTo>
                  <a:cubicBezTo>
                    <a:pt x="17658" y="3960"/>
                    <a:pt x="17590" y="3929"/>
                    <a:pt x="17521" y="3929"/>
                  </a:cubicBezTo>
                  <a:close/>
                  <a:moveTo>
                    <a:pt x="1998" y="3939"/>
                  </a:moveTo>
                  <a:cubicBezTo>
                    <a:pt x="1929" y="3939"/>
                    <a:pt x="1860" y="3971"/>
                    <a:pt x="1816" y="4032"/>
                  </a:cubicBezTo>
                  <a:cubicBezTo>
                    <a:pt x="1742" y="4134"/>
                    <a:pt x="1764" y="4274"/>
                    <a:pt x="1866" y="4347"/>
                  </a:cubicBezTo>
                  <a:cubicBezTo>
                    <a:pt x="1903" y="4374"/>
                    <a:pt x="1951" y="4390"/>
                    <a:pt x="1997" y="4390"/>
                  </a:cubicBezTo>
                  <a:cubicBezTo>
                    <a:pt x="2067" y="4390"/>
                    <a:pt x="2137" y="4357"/>
                    <a:pt x="2179" y="4298"/>
                  </a:cubicBezTo>
                  <a:cubicBezTo>
                    <a:pt x="2255" y="4197"/>
                    <a:pt x="2231" y="4056"/>
                    <a:pt x="2131" y="3983"/>
                  </a:cubicBezTo>
                  <a:cubicBezTo>
                    <a:pt x="2091" y="3953"/>
                    <a:pt x="2044" y="3939"/>
                    <a:pt x="1998" y="3939"/>
                  </a:cubicBezTo>
                  <a:close/>
                  <a:moveTo>
                    <a:pt x="18169" y="4945"/>
                  </a:moveTo>
                  <a:cubicBezTo>
                    <a:pt x="18132" y="4945"/>
                    <a:pt x="18094" y="4954"/>
                    <a:pt x="18059" y="4974"/>
                  </a:cubicBezTo>
                  <a:cubicBezTo>
                    <a:pt x="17950" y="5032"/>
                    <a:pt x="17910" y="5169"/>
                    <a:pt x="17971" y="5280"/>
                  </a:cubicBezTo>
                  <a:lnTo>
                    <a:pt x="17971" y="5277"/>
                  </a:lnTo>
                  <a:cubicBezTo>
                    <a:pt x="18013" y="5352"/>
                    <a:pt x="18090" y="5395"/>
                    <a:pt x="18167" y="5395"/>
                  </a:cubicBezTo>
                  <a:cubicBezTo>
                    <a:pt x="18205" y="5395"/>
                    <a:pt x="18241" y="5386"/>
                    <a:pt x="18277" y="5368"/>
                  </a:cubicBezTo>
                  <a:cubicBezTo>
                    <a:pt x="18386" y="5307"/>
                    <a:pt x="18424" y="5169"/>
                    <a:pt x="18365" y="5062"/>
                  </a:cubicBezTo>
                  <a:cubicBezTo>
                    <a:pt x="18324" y="4987"/>
                    <a:pt x="18248" y="4945"/>
                    <a:pt x="18169" y="4945"/>
                  </a:cubicBezTo>
                  <a:close/>
                  <a:moveTo>
                    <a:pt x="1350" y="4957"/>
                  </a:moveTo>
                  <a:cubicBezTo>
                    <a:pt x="1271" y="4957"/>
                    <a:pt x="1194" y="5000"/>
                    <a:pt x="1152" y="5073"/>
                  </a:cubicBezTo>
                  <a:cubicBezTo>
                    <a:pt x="1092" y="5181"/>
                    <a:pt x="1134" y="5318"/>
                    <a:pt x="1241" y="5379"/>
                  </a:cubicBezTo>
                  <a:cubicBezTo>
                    <a:pt x="1275" y="5397"/>
                    <a:pt x="1313" y="5405"/>
                    <a:pt x="1348" y="5406"/>
                  </a:cubicBezTo>
                  <a:cubicBezTo>
                    <a:pt x="1430" y="5406"/>
                    <a:pt x="1507" y="5366"/>
                    <a:pt x="1547" y="5290"/>
                  </a:cubicBezTo>
                  <a:cubicBezTo>
                    <a:pt x="1608" y="5181"/>
                    <a:pt x="1566" y="5043"/>
                    <a:pt x="1458" y="4985"/>
                  </a:cubicBezTo>
                  <a:cubicBezTo>
                    <a:pt x="1424" y="4966"/>
                    <a:pt x="1387" y="4957"/>
                    <a:pt x="1350" y="4957"/>
                  </a:cubicBezTo>
                  <a:close/>
                  <a:moveTo>
                    <a:pt x="18682" y="6032"/>
                  </a:moveTo>
                  <a:cubicBezTo>
                    <a:pt x="18655" y="6032"/>
                    <a:pt x="18627" y="6037"/>
                    <a:pt x="18600" y="6047"/>
                  </a:cubicBezTo>
                  <a:cubicBezTo>
                    <a:pt x="18484" y="6095"/>
                    <a:pt x="18428" y="6225"/>
                    <a:pt x="18474" y="6340"/>
                  </a:cubicBezTo>
                  <a:cubicBezTo>
                    <a:pt x="18508" y="6427"/>
                    <a:pt x="18591" y="6481"/>
                    <a:pt x="18678" y="6481"/>
                  </a:cubicBezTo>
                  <a:cubicBezTo>
                    <a:pt x="18680" y="6481"/>
                    <a:pt x="18681" y="6481"/>
                    <a:pt x="18683" y="6481"/>
                  </a:cubicBezTo>
                  <a:cubicBezTo>
                    <a:pt x="18710" y="6481"/>
                    <a:pt x="18739" y="6478"/>
                    <a:pt x="18766" y="6465"/>
                  </a:cubicBezTo>
                  <a:cubicBezTo>
                    <a:pt x="18881" y="6421"/>
                    <a:pt x="18938" y="6288"/>
                    <a:pt x="18890" y="6173"/>
                  </a:cubicBezTo>
                  <a:cubicBezTo>
                    <a:pt x="18855" y="6086"/>
                    <a:pt x="18771" y="6032"/>
                    <a:pt x="18682" y="6032"/>
                  </a:cubicBezTo>
                  <a:close/>
                  <a:moveTo>
                    <a:pt x="837" y="6045"/>
                  </a:moveTo>
                  <a:cubicBezTo>
                    <a:pt x="747" y="6045"/>
                    <a:pt x="662" y="6099"/>
                    <a:pt x="626" y="6187"/>
                  </a:cubicBezTo>
                  <a:cubicBezTo>
                    <a:pt x="581" y="6304"/>
                    <a:pt x="638" y="6434"/>
                    <a:pt x="755" y="6480"/>
                  </a:cubicBezTo>
                  <a:cubicBezTo>
                    <a:pt x="782" y="6491"/>
                    <a:pt x="809" y="6496"/>
                    <a:pt x="835" y="6496"/>
                  </a:cubicBezTo>
                  <a:cubicBezTo>
                    <a:pt x="926" y="6496"/>
                    <a:pt x="1011" y="6443"/>
                    <a:pt x="1046" y="6354"/>
                  </a:cubicBezTo>
                  <a:cubicBezTo>
                    <a:pt x="1093" y="6239"/>
                    <a:pt x="1036" y="6108"/>
                    <a:pt x="919" y="6061"/>
                  </a:cubicBezTo>
                  <a:cubicBezTo>
                    <a:pt x="892" y="6050"/>
                    <a:pt x="864" y="6045"/>
                    <a:pt x="837" y="6045"/>
                  </a:cubicBezTo>
                  <a:close/>
                  <a:moveTo>
                    <a:pt x="19058" y="7178"/>
                  </a:moveTo>
                  <a:cubicBezTo>
                    <a:pt x="19039" y="7178"/>
                    <a:pt x="19020" y="7180"/>
                    <a:pt x="19001" y="7185"/>
                  </a:cubicBezTo>
                  <a:cubicBezTo>
                    <a:pt x="18879" y="7214"/>
                    <a:pt x="18807" y="7339"/>
                    <a:pt x="18839" y="7458"/>
                  </a:cubicBezTo>
                  <a:cubicBezTo>
                    <a:pt x="18863" y="7559"/>
                    <a:pt x="18956" y="7626"/>
                    <a:pt x="19056" y="7626"/>
                  </a:cubicBezTo>
                  <a:cubicBezTo>
                    <a:pt x="19075" y="7626"/>
                    <a:pt x="19093" y="7624"/>
                    <a:pt x="19111" y="7620"/>
                  </a:cubicBezTo>
                  <a:cubicBezTo>
                    <a:pt x="19233" y="7589"/>
                    <a:pt x="19304" y="7466"/>
                    <a:pt x="19273" y="7345"/>
                  </a:cubicBezTo>
                  <a:cubicBezTo>
                    <a:pt x="19250" y="7245"/>
                    <a:pt x="19158" y="7178"/>
                    <a:pt x="19058" y="7178"/>
                  </a:cubicBezTo>
                  <a:close/>
                  <a:moveTo>
                    <a:pt x="467" y="7191"/>
                  </a:moveTo>
                  <a:cubicBezTo>
                    <a:pt x="365" y="7191"/>
                    <a:pt x="273" y="7259"/>
                    <a:pt x="247" y="7361"/>
                  </a:cubicBezTo>
                  <a:cubicBezTo>
                    <a:pt x="217" y="7482"/>
                    <a:pt x="289" y="7604"/>
                    <a:pt x="409" y="7636"/>
                  </a:cubicBezTo>
                  <a:cubicBezTo>
                    <a:pt x="425" y="7640"/>
                    <a:pt x="440" y="7642"/>
                    <a:pt x="455" y="7642"/>
                  </a:cubicBezTo>
                  <a:cubicBezTo>
                    <a:pt x="458" y="7642"/>
                    <a:pt x="462" y="7642"/>
                    <a:pt x="465" y="7642"/>
                  </a:cubicBezTo>
                  <a:cubicBezTo>
                    <a:pt x="566" y="7642"/>
                    <a:pt x="657" y="7574"/>
                    <a:pt x="684" y="7474"/>
                  </a:cubicBezTo>
                  <a:cubicBezTo>
                    <a:pt x="715" y="7351"/>
                    <a:pt x="641" y="7229"/>
                    <a:pt x="522" y="7198"/>
                  </a:cubicBezTo>
                  <a:cubicBezTo>
                    <a:pt x="503" y="7194"/>
                    <a:pt x="485" y="7191"/>
                    <a:pt x="467" y="7191"/>
                  </a:cubicBezTo>
                  <a:close/>
                  <a:moveTo>
                    <a:pt x="19283" y="8359"/>
                  </a:moveTo>
                  <a:cubicBezTo>
                    <a:pt x="19274" y="8359"/>
                    <a:pt x="19265" y="8359"/>
                    <a:pt x="19255" y="8361"/>
                  </a:cubicBezTo>
                  <a:cubicBezTo>
                    <a:pt x="19132" y="8377"/>
                    <a:pt x="19044" y="8488"/>
                    <a:pt x="19059" y="8613"/>
                  </a:cubicBezTo>
                  <a:cubicBezTo>
                    <a:pt x="19074" y="8729"/>
                    <a:pt x="19170" y="8812"/>
                    <a:pt x="19282" y="8812"/>
                  </a:cubicBezTo>
                  <a:cubicBezTo>
                    <a:pt x="19292" y="8812"/>
                    <a:pt x="19300" y="8809"/>
                    <a:pt x="19313" y="8809"/>
                  </a:cubicBezTo>
                  <a:cubicBezTo>
                    <a:pt x="19433" y="8792"/>
                    <a:pt x="19521" y="8680"/>
                    <a:pt x="19505" y="8556"/>
                  </a:cubicBezTo>
                  <a:cubicBezTo>
                    <a:pt x="19491" y="8443"/>
                    <a:pt x="19394" y="8359"/>
                    <a:pt x="19283" y="8359"/>
                  </a:cubicBezTo>
                  <a:close/>
                  <a:moveTo>
                    <a:pt x="240" y="8375"/>
                  </a:moveTo>
                  <a:cubicBezTo>
                    <a:pt x="127" y="8375"/>
                    <a:pt x="30" y="8458"/>
                    <a:pt x="16" y="8573"/>
                  </a:cubicBezTo>
                  <a:cubicBezTo>
                    <a:pt x="1" y="8698"/>
                    <a:pt x="87" y="8810"/>
                    <a:pt x="212" y="8825"/>
                  </a:cubicBezTo>
                  <a:cubicBezTo>
                    <a:pt x="221" y="8825"/>
                    <a:pt x="232" y="8827"/>
                    <a:pt x="242" y="8828"/>
                  </a:cubicBezTo>
                  <a:cubicBezTo>
                    <a:pt x="352" y="8828"/>
                    <a:pt x="449" y="8742"/>
                    <a:pt x="465" y="8630"/>
                  </a:cubicBezTo>
                  <a:cubicBezTo>
                    <a:pt x="480" y="8506"/>
                    <a:pt x="393" y="8393"/>
                    <a:pt x="269" y="8377"/>
                  </a:cubicBezTo>
                  <a:cubicBezTo>
                    <a:pt x="259" y="8376"/>
                    <a:pt x="249" y="8375"/>
                    <a:pt x="240" y="8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433582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3" y="1"/>
                  </a:moveTo>
                  <a:cubicBezTo>
                    <a:pt x="195" y="1"/>
                    <a:pt x="166" y="6"/>
                    <a:pt x="139" y="17"/>
                  </a:cubicBezTo>
                  <a:cubicBezTo>
                    <a:pt x="112" y="27"/>
                    <a:pt x="87" y="45"/>
                    <a:pt x="65" y="66"/>
                  </a:cubicBezTo>
                  <a:cubicBezTo>
                    <a:pt x="25" y="109"/>
                    <a:pt x="0" y="164"/>
                    <a:pt x="0" y="226"/>
                  </a:cubicBezTo>
                  <a:cubicBezTo>
                    <a:pt x="0" y="286"/>
                    <a:pt x="25" y="344"/>
                    <a:pt x="65" y="384"/>
                  </a:cubicBezTo>
                  <a:cubicBezTo>
                    <a:pt x="87" y="406"/>
                    <a:pt x="109" y="422"/>
                    <a:pt x="139" y="433"/>
                  </a:cubicBezTo>
                  <a:cubicBezTo>
                    <a:pt x="166" y="444"/>
                    <a:pt x="195" y="452"/>
                    <a:pt x="225" y="452"/>
                  </a:cubicBezTo>
                  <a:cubicBezTo>
                    <a:pt x="254" y="452"/>
                    <a:pt x="284" y="444"/>
                    <a:pt x="310" y="433"/>
                  </a:cubicBezTo>
                  <a:cubicBezTo>
                    <a:pt x="339" y="423"/>
                    <a:pt x="363" y="406"/>
                    <a:pt x="384" y="384"/>
                  </a:cubicBezTo>
                  <a:cubicBezTo>
                    <a:pt x="424" y="343"/>
                    <a:pt x="449" y="284"/>
                    <a:pt x="449" y="226"/>
                  </a:cubicBezTo>
                  <a:cubicBezTo>
                    <a:pt x="449" y="164"/>
                    <a:pt x="424" y="109"/>
                    <a:pt x="384" y="66"/>
                  </a:cubicBezTo>
                  <a:cubicBezTo>
                    <a:pt x="342" y="24"/>
                    <a:pt x="283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3926975" y="3684838"/>
              <a:ext cx="11300" cy="11300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0"/>
                  </a:moveTo>
                  <a:cubicBezTo>
                    <a:pt x="167" y="0"/>
                    <a:pt x="109" y="23"/>
                    <a:pt x="66" y="66"/>
                  </a:cubicBezTo>
                  <a:cubicBezTo>
                    <a:pt x="23" y="109"/>
                    <a:pt x="1" y="164"/>
                    <a:pt x="1" y="226"/>
                  </a:cubicBezTo>
                  <a:cubicBezTo>
                    <a:pt x="1" y="239"/>
                    <a:pt x="1" y="256"/>
                    <a:pt x="5" y="268"/>
                  </a:cubicBezTo>
                  <a:cubicBezTo>
                    <a:pt x="7" y="284"/>
                    <a:pt x="12" y="298"/>
                    <a:pt x="17" y="312"/>
                  </a:cubicBezTo>
                  <a:cubicBezTo>
                    <a:pt x="23" y="325"/>
                    <a:pt x="30" y="339"/>
                    <a:pt x="38" y="350"/>
                  </a:cubicBezTo>
                  <a:cubicBezTo>
                    <a:pt x="46" y="364"/>
                    <a:pt x="54" y="375"/>
                    <a:pt x="66" y="384"/>
                  </a:cubicBezTo>
                  <a:cubicBezTo>
                    <a:pt x="78" y="396"/>
                    <a:pt x="88" y="405"/>
                    <a:pt x="100" y="413"/>
                  </a:cubicBezTo>
                  <a:cubicBezTo>
                    <a:pt x="113" y="422"/>
                    <a:pt x="124" y="431"/>
                    <a:pt x="140" y="434"/>
                  </a:cubicBezTo>
                  <a:cubicBezTo>
                    <a:pt x="152" y="441"/>
                    <a:pt x="167" y="443"/>
                    <a:pt x="180" y="448"/>
                  </a:cubicBezTo>
                  <a:cubicBezTo>
                    <a:pt x="196" y="449"/>
                    <a:pt x="211" y="452"/>
                    <a:pt x="226" y="452"/>
                  </a:cubicBezTo>
                  <a:cubicBezTo>
                    <a:pt x="284" y="452"/>
                    <a:pt x="342" y="427"/>
                    <a:pt x="384" y="385"/>
                  </a:cubicBezTo>
                  <a:cubicBezTo>
                    <a:pt x="426" y="344"/>
                    <a:pt x="451" y="286"/>
                    <a:pt x="451" y="227"/>
                  </a:cubicBezTo>
                  <a:cubicBezTo>
                    <a:pt x="451" y="198"/>
                    <a:pt x="445" y="169"/>
                    <a:pt x="432" y="138"/>
                  </a:cubicBezTo>
                  <a:cubicBezTo>
                    <a:pt x="422" y="111"/>
                    <a:pt x="406" y="87"/>
                    <a:pt x="384" y="66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3929025" y="3515888"/>
              <a:ext cx="344975" cy="150875"/>
            </a:xfrm>
            <a:custGeom>
              <a:avLst/>
              <a:gdLst/>
              <a:ahLst/>
              <a:cxnLst/>
              <a:rect l="l" t="t" r="r" b="b"/>
              <a:pathLst>
                <a:path w="13799" h="6035" extrusionOk="0">
                  <a:moveTo>
                    <a:pt x="6894" y="0"/>
                  </a:moveTo>
                  <a:cubicBezTo>
                    <a:pt x="6769" y="0"/>
                    <a:pt x="6669" y="101"/>
                    <a:pt x="6669" y="226"/>
                  </a:cubicBezTo>
                  <a:cubicBezTo>
                    <a:pt x="6669" y="350"/>
                    <a:pt x="6769" y="452"/>
                    <a:pt x="6894" y="452"/>
                  </a:cubicBezTo>
                  <a:lnTo>
                    <a:pt x="6897" y="452"/>
                  </a:lnTo>
                  <a:cubicBezTo>
                    <a:pt x="7021" y="452"/>
                    <a:pt x="7122" y="350"/>
                    <a:pt x="7122" y="226"/>
                  </a:cubicBezTo>
                  <a:cubicBezTo>
                    <a:pt x="7120" y="99"/>
                    <a:pt x="7019" y="0"/>
                    <a:pt x="6894" y="0"/>
                  </a:cubicBezTo>
                  <a:close/>
                  <a:moveTo>
                    <a:pt x="8067" y="100"/>
                  </a:moveTo>
                  <a:cubicBezTo>
                    <a:pt x="7960" y="100"/>
                    <a:pt x="7866" y="177"/>
                    <a:pt x="7847" y="287"/>
                  </a:cubicBezTo>
                  <a:cubicBezTo>
                    <a:pt x="7825" y="411"/>
                    <a:pt x="7908" y="526"/>
                    <a:pt x="8030" y="548"/>
                  </a:cubicBezTo>
                  <a:cubicBezTo>
                    <a:pt x="8038" y="550"/>
                    <a:pt x="8047" y="551"/>
                    <a:pt x="8055" y="551"/>
                  </a:cubicBezTo>
                  <a:cubicBezTo>
                    <a:pt x="8060" y="551"/>
                    <a:pt x="8065" y="551"/>
                    <a:pt x="8069" y="550"/>
                  </a:cubicBezTo>
                  <a:cubicBezTo>
                    <a:pt x="8176" y="550"/>
                    <a:pt x="8271" y="473"/>
                    <a:pt x="8292" y="366"/>
                  </a:cubicBezTo>
                  <a:cubicBezTo>
                    <a:pt x="8311" y="241"/>
                    <a:pt x="8231" y="124"/>
                    <a:pt x="8106" y="103"/>
                  </a:cubicBezTo>
                  <a:cubicBezTo>
                    <a:pt x="8093" y="101"/>
                    <a:pt x="8080" y="100"/>
                    <a:pt x="8067" y="100"/>
                  </a:cubicBezTo>
                  <a:close/>
                  <a:moveTo>
                    <a:pt x="5724" y="104"/>
                  </a:moveTo>
                  <a:cubicBezTo>
                    <a:pt x="5711" y="104"/>
                    <a:pt x="5698" y="105"/>
                    <a:pt x="5684" y="107"/>
                  </a:cubicBezTo>
                  <a:cubicBezTo>
                    <a:pt x="5561" y="127"/>
                    <a:pt x="5479" y="244"/>
                    <a:pt x="5500" y="369"/>
                  </a:cubicBezTo>
                  <a:cubicBezTo>
                    <a:pt x="5520" y="476"/>
                    <a:pt x="5616" y="552"/>
                    <a:pt x="5722" y="553"/>
                  </a:cubicBezTo>
                  <a:cubicBezTo>
                    <a:pt x="5736" y="553"/>
                    <a:pt x="5748" y="553"/>
                    <a:pt x="5761" y="551"/>
                  </a:cubicBezTo>
                  <a:cubicBezTo>
                    <a:pt x="5886" y="529"/>
                    <a:pt x="5965" y="412"/>
                    <a:pt x="5944" y="291"/>
                  </a:cubicBezTo>
                  <a:cubicBezTo>
                    <a:pt x="5925" y="180"/>
                    <a:pt x="5830" y="104"/>
                    <a:pt x="5724" y="104"/>
                  </a:cubicBezTo>
                  <a:close/>
                  <a:moveTo>
                    <a:pt x="9206" y="405"/>
                  </a:moveTo>
                  <a:cubicBezTo>
                    <a:pt x="9114" y="405"/>
                    <a:pt x="9028" y="462"/>
                    <a:pt x="8994" y="553"/>
                  </a:cubicBezTo>
                  <a:cubicBezTo>
                    <a:pt x="8952" y="671"/>
                    <a:pt x="9013" y="799"/>
                    <a:pt x="9129" y="842"/>
                  </a:cubicBezTo>
                  <a:cubicBezTo>
                    <a:pt x="9154" y="851"/>
                    <a:pt x="9181" y="854"/>
                    <a:pt x="9206" y="856"/>
                  </a:cubicBezTo>
                  <a:cubicBezTo>
                    <a:pt x="9298" y="856"/>
                    <a:pt x="9383" y="799"/>
                    <a:pt x="9418" y="707"/>
                  </a:cubicBezTo>
                  <a:cubicBezTo>
                    <a:pt x="9460" y="590"/>
                    <a:pt x="9399" y="461"/>
                    <a:pt x="9283" y="418"/>
                  </a:cubicBezTo>
                  <a:cubicBezTo>
                    <a:pt x="9257" y="409"/>
                    <a:pt x="9232" y="405"/>
                    <a:pt x="9206" y="405"/>
                  </a:cubicBezTo>
                  <a:close/>
                  <a:moveTo>
                    <a:pt x="4588" y="407"/>
                  </a:moveTo>
                  <a:cubicBezTo>
                    <a:pt x="4561" y="407"/>
                    <a:pt x="4534" y="412"/>
                    <a:pt x="4508" y="423"/>
                  </a:cubicBezTo>
                  <a:cubicBezTo>
                    <a:pt x="4392" y="463"/>
                    <a:pt x="4331" y="594"/>
                    <a:pt x="4373" y="711"/>
                  </a:cubicBezTo>
                  <a:cubicBezTo>
                    <a:pt x="4407" y="799"/>
                    <a:pt x="4491" y="856"/>
                    <a:pt x="4582" y="856"/>
                  </a:cubicBezTo>
                  <a:cubicBezTo>
                    <a:pt x="4583" y="856"/>
                    <a:pt x="4584" y="856"/>
                    <a:pt x="4585" y="856"/>
                  </a:cubicBezTo>
                  <a:cubicBezTo>
                    <a:pt x="4610" y="856"/>
                    <a:pt x="4637" y="852"/>
                    <a:pt x="4662" y="843"/>
                  </a:cubicBezTo>
                  <a:cubicBezTo>
                    <a:pt x="4778" y="800"/>
                    <a:pt x="4839" y="672"/>
                    <a:pt x="4796" y="555"/>
                  </a:cubicBezTo>
                  <a:cubicBezTo>
                    <a:pt x="4763" y="465"/>
                    <a:pt x="4679" y="407"/>
                    <a:pt x="4588" y="407"/>
                  </a:cubicBezTo>
                  <a:close/>
                  <a:moveTo>
                    <a:pt x="10273" y="902"/>
                  </a:moveTo>
                  <a:cubicBezTo>
                    <a:pt x="10195" y="902"/>
                    <a:pt x="10120" y="943"/>
                    <a:pt x="10078" y="1015"/>
                  </a:cubicBezTo>
                  <a:cubicBezTo>
                    <a:pt x="10016" y="1121"/>
                    <a:pt x="10052" y="1261"/>
                    <a:pt x="10160" y="1321"/>
                  </a:cubicBezTo>
                  <a:cubicBezTo>
                    <a:pt x="10197" y="1341"/>
                    <a:pt x="10235" y="1352"/>
                    <a:pt x="10271" y="1354"/>
                  </a:cubicBezTo>
                  <a:cubicBezTo>
                    <a:pt x="10351" y="1354"/>
                    <a:pt x="10425" y="1313"/>
                    <a:pt x="10467" y="1238"/>
                  </a:cubicBezTo>
                  <a:cubicBezTo>
                    <a:pt x="10529" y="1133"/>
                    <a:pt x="10492" y="996"/>
                    <a:pt x="10384" y="932"/>
                  </a:cubicBezTo>
                  <a:cubicBezTo>
                    <a:pt x="10349" y="911"/>
                    <a:pt x="10311" y="902"/>
                    <a:pt x="10273" y="902"/>
                  </a:cubicBezTo>
                  <a:close/>
                  <a:moveTo>
                    <a:pt x="3518" y="906"/>
                  </a:moveTo>
                  <a:cubicBezTo>
                    <a:pt x="3480" y="906"/>
                    <a:pt x="3441" y="916"/>
                    <a:pt x="3406" y="936"/>
                  </a:cubicBezTo>
                  <a:cubicBezTo>
                    <a:pt x="3300" y="999"/>
                    <a:pt x="3261" y="1137"/>
                    <a:pt x="3324" y="1245"/>
                  </a:cubicBezTo>
                  <a:cubicBezTo>
                    <a:pt x="3365" y="1316"/>
                    <a:pt x="3441" y="1357"/>
                    <a:pt x="3521" y="1357"/>
                  </a:cubicBezTo>
                  <a:cubicBezTo>
                    <a:pt x="3559" y="1357"/>
                    <a:pt x="3596" y="1349"/>
                    <a:pt x="3633" y="1328"/>
                  </a:cubicBezTo>
                  <a:cubicBezTo>
                    <a:pt x="3739" y="1264"/>
                    <a:pt x="3778" y="1126"/>
                    <a:pt x="3714" y="1019"/>
                  </a:cubicBezTo>
                  <a:cubicBezTo>
                    <a:pt x="3672" y="947"/>
                    <a:pt x="3596" y="906"/>
                    <a:pt x="3518" y="906"/>
                  </a:cubicBezTo>
                  <a:close/>
                  <a:moveTo>
                    <a:pt x="11238" y="1577"/>
                  </a:moveTo>
                  <a:cubicBezTo>
                    <a:pt x="11174" y="1577"/>
                    <a:pt x="11110" y="1604"/>
                    <a:pt x="11066" y="1657"/>
                  </a:cubicBezTo>
                  <a:cubicBezTo>
                    <a:pt x="10986" y="1751"/>
                    <a:pt x="10999" y="1896"/>
                    <a:pt x="11094" y="1974"/>
                  </a:cubicBezTo>
                  <a:cubicBezTo>
                    <a:pt x="11136" y="2010"/>
                    <a:pt x="11188" y="2026"/>
                    <a:pt x="11238" y="2026"/>
                  </a:cubicBezTo>
                  <a:cubicBezTo>
                    <a:pt x="11303" y="2026"/>
                    <a:pt x="11366" y="1999"/>
                    <a:pt x="11411" y="1947"/>
                  </a:cubicBezTo>
                  <a:cubicBezTo>
                    <a:pt x="11492" y="1850"/>
                    <a:pt x="11479" y="1709"/>
                    <a:pt x="11384" y="1630"/>
                  </a:cubicBezTo>
                  <a:cubicBezTo>
                    <a:pt x="11341" y="1594"/>
                    <a:pt x="11289" y="1577"/>
                    <a:pt x="11238" y="1577"/>
                  </a:cubicBezTo>
                  <a:close/>
                  <a:moveTo>
                    <a:pt x="2556" y="1583"/>
                  </a:moveTo>
                  <a:cubicBezTo>
                    <a:pt x="2505" y="1583"/>
                    <a:pt x="2453" y="1600"/>
                    <a:pt x="2411" y="1636"/>
                  </a:cubicBezTo>
                  <a:lnTo>
                    <a:pt x="2413" y="1636"/>
                  </a:lnTo>
                  <a:cubicBezTo>
                    <a:pt x="2315" y="1715"/>
                    <a:pt x="2304" y="1857"/>
                    <a:pt x="2383" y="1952"/>
                  </a:cubicBezTo>
                  <a:cubicBezTo>
                    <a:pt x="2427" y="2006"/>
                    <a:pt x="2490" y="2034"/>
                    <a:pt x="2557" y="2034"/>
                  </a:cubicBezTo>
                  <a:cubicBezTo>
                    <a:pt x="2606" y="2034"/>
                    <a:pt x="2657" y="2015"/>
                    <a:pt x="2701" y="1982"/>
                  </a:cubicBezTo>
                  <a:cubicBezTo>
                    <a:pt x="2795" y="1900"/>
                    <a:pt x="2810" y="1759"/>
                    <a:pt x="2728" y="1663"/>
                  </a:cubicBezTo>
                  <a:cubicBezTo>
                    <a:pt x="2684" y="1611"/>
                    <a:pt x="2620" y="1583"/>
                    <a:pt x="2556" y="1583"/>
                  </a:cubicBezTo>
                  <a:close/>
                  <a:moveTo>
                    <a:pt x="12071" y="2407"/>
                  </a:moveTo>
                  <a:cubicBezTo>
                    <a:pt x="12020" y="2407"/>
                    <a:pt x="11970" y="2425"/>
                    <a:pt x="11928" y="2461"/>
                  </a:cubicBezTo>
                  <a:cubicBezTo>
                    <a:pt x="11832" y="2540"/>
                    <a:pt x="11819" y="2684"/>
                    <a:pt x="11900" y="2778"/>
                  </a:cubicBezTo>
                  <a:cubicBezTo>
                    <a:pt x="11944" y="2830"/>
                    <a:pt x="12008" y="2858"/>
                    <a:pt x="12074" y="2858"/>
                  </a:cubicBezTo>
                  <a:cubicBezTo>
                    <a:pt x="12123" y="2858"/>
                    <a:pt x="12175" y="2843"/>
                    <a:pt x="12218" y="2806"/>
                  </a:cubicBezTo>
                  <a:cubicBezTo>
                    <a:pt x="12313" y="2724"/>
                    <a:pt x="12324" y="2583"/>
                    <a:pt x="12245" y="2488"/>
                  </a:cubicBezTo>
                  <a:cubicBezTo>
                    <a:pt x="12200" y="2435"/>
                    <a:pt x="12135" y="2407"/>
                    <a:pt x="12071" y="2407"/>
                  </a:cubicBezTo>
                  <a:close/>
                  <a:moveTo>
                    <a:pt x="1722" y="2416"/>
                  </a:moveTo>
                  <a:cubicBezTo>
                    <a:pt x="1658" y="2416"/>
                    <a:pt x="1595" y="2443"/>
                    <a:pt x="1551" y="2497"/>
                  </a:cubicBezTo>
                  <a:cubicBezTo>
                    <a:pt x="1470" y="2592"/>
                    <a:pt x="1483" y="2734"/>
                    <a:pt x="1578" y="2813"/>
                  </a:cubicBezTo>
                  <a:cubicBezTo>
                    <a:pt x="1620" y="2849"/>
                    <a:pt x="1671" y="2867"/>
                    <a:pt x="1722" y="2867"/>
                  </a:cubicBezTo>
                  <a:cubicBezTo>
                    <a:pt x="1788" y="2867"/>
                    <a:pt x="1850" y="2840"/>
                    <a:pt x="1895" y="2786"/>
                  </a:cubicBezTo>
                  <a:cubicBezTo>
                    <a:pt x="1973" y="2690"/>
                    <a:pt x="1962" y="2549"/>
                    <a:pt x="1866" y="2467"/>
                  </a:cubicBezTo>
                  <a:cubicBezTo>
                    <a:pt x="1824" y="2433"/>
                    <a:pt x="1773" y="2416"/>
                    <a:pt x="1722" y="2416"/>
                  </a:cubicBezTo>
                  <a:close/>
                  <a:moveTo>
                    <a:pt x="12751" y="3371"/>
                  </a:moveTo>
                  <a:cubicBezTo>
                    <a:pt x="12712" y="3371"/>
                    <a:pt x="12673" y="3381"/>
                    <a:pt x="12636" y="3403"/>
                  </a:cubicBezTo>
                  <a:cubicBezTo>
                    <a:pt x="12527" y="3463"/>
                    <a:pt x="12491" y="3601"/>
                    <a:pt x="12555" y="3709"/>
                  </a:cubicBezTo>
                  <a:cubicBezTo>
                    <a:pt x="12595" y="3781"/>
                    <a:pt x="12673" y="3821"/>
                    <a:pt x="12749" y="3821"/>
                  </a:cubicBezTo>
                  <a:cubicBezTo>
                    <a:pt x="12789" y="3821"/>
                    <a:pt x="12828" y="3813"/>
                    <a:pt x="12863" y="3790"/>
                  </a:cubicBezTo>
                  <a:cubicBezTo>
                    <a:pt x="12970" y="3729"/>
                    <a:pt x="13007" y="3591"/>
                    <a:pt x="12945" y="3484"/>
                  </a:cubicBezTo>
                  <a:cubicBezTo>
                    <a:pt x="12903" y="3411"/>
                    <a:pt x="12828" y="3371"/>
                    <a:pt x="12751" y="3371"/>
                  </a:cubicBezTo>
                  <a:close/>
                  <a:moveTo>
                    <a:pt x="1046" y="3380"/>
                  </a:moveTo>
                  <a:cubicBezTo>
                    <a:pt x="968" y="3380"/>
                    <a:pt x="893" y="3421"/>
                    <a:pt x="852" y="3493"/>
                  </a:cubicBezTo>
                  <a:cubicBezTo>
                    <a:pt x="789" y="3601"/>
                    <a:pt x="826" y="3738"/>
                    <a:pt x="933" y="3799"/>
                  </a:cubicBezTo>
                  <a:cubicBezTo>
                    <a:pt x="970" y="3820"/>
                    <a:pt x="1008" y="3830"/>
                    <a:pt x="1044" y="3831"/>
                  </a:cubicBezTo>
                  <a:cubicBezTo>
                    <a:pt x="1121" y="3831"/>
                    <a:pt x="1198" y="3792"/>
                    <a:pt x="1240" y="3719"/>
                  </a:cubicBezTo>
                  <a:cubicBezTo>
                    <a:pt x="1302" y="3611"/>
                    <a:pt x="1265" y="3473"/>
                    <a:pt x="1158" y="3410"/>
                  </a:cubicBezTo>
                  <a:cubicBezTo>
                    <a:pt x="1122" y="3390"/>
                    <a:pt x="1084" y="3380"/>
                    <a:pt x="1046" y="3380"/>
                  </a:cubicBezTo>
                  <a:close/>
                  <a:moveTo>
                    <a:pt x="13250" y="4436"/>
                  </a:moveTo>
                  <a:cubicBezTo>
                    <a:pt x="13224" y="4436"/>
                    <a:pt x="13198" y="4441"/>
                    <a:pt x="13173" y="4450"/>
                  </a:cubicBezTo>
                  <a:cubicBezTo>
                    <a:pt x="13055" y="4493"/>
                    <a:pt x="12994" y="4623"/>
                    <a:pt x="13038" y="4738"/>
                  </a:cubicBezTo>
                  <a:cubicBezTo>
                    <a:pt x="13071" y="4830"/>
                    <a:pt x="13156" y="4886"/>
                    <a:pt x="13246" y="4886"/>
                  </a:cubicBezTo>
                  <a:cubicBezTo>
                    <a:pt x="13247" y="4886"/>
                    <a:pt x="13248" y="4886"/>
                    <a:pt x="13248" y="4886"/>
                  </a:cubicBezTo>
                  <a:cubicBezTo>
                    <a:pt x="13273" y="4886"/>
                    <a:pt x="13300" y="4882"/>
                    <a:pt x="13325" y="4873"/>
                  </a:cubicBezTo>
                  <a:cubicBezTo>
                    <a:pt x="13442" y="4830"/>
                    <a:pt x="13503" y="4702"/>
                    <a:pt x="13460" y="4584"/>
                  </a:cubicBezTo>
                  <a:cubicBezTo>
                    <a:pt x="13427" y="4494"/>
                    <a:pt x="13341" y="4436"/>
                    <a:pt x="13250" y="4436"/>
                  </a:cubicBezTo>
                  <a:close/>
                  <a:moveTo>
                    <a:pt x="549" y="4446"/>
                  </a:moveTo>
                  <a:cubicBezTo>
                    <a:pt x="457" y="4446"/>
                    <a:pt x="370" y="4502"/>
                    <a:pt x="337" y="4594"/>
                  </a:cubicBezTo>
                  <a:cubicBezTo>
                    <a:pt x="294" y="4711"/>
                    <a:pt x="355" y="4839"/>
                    <a:pt x="472" y="4882"/>
                  </a:cubicBezTo>
                  <a:cubicBezTo>
                    <a:pt x="497" y="4893"/>
                    <a:pt x="524" y="4899"/>
                    <a:pt x="549" y="4899"/>
                  </a:cubicBezTo>
                  <a:cubicBezTo>
                    <a:pt x="640" y="4899"/>
                    <a:pt x="726" y="4839"/>
                    <a:pt x="759" y="4749"/>
                  </a:cubicBezTo>
                  <a:cubicBezTo>
                    <a:pt x="803" y="4633"/>
                    <a:pt x="742" y="4502"/>
                    <a:pt x="624" y="4459"/>
                  </a:cubicBezTo>
                  <a:cubicBezTo>
                    <a:pt x="599" y="4450"/>
                    <a:pt x="574" y="4446"/>
                    <a:pt x="549" y="4446"/>
                  </a:cubicBezTo>
                  <a:close/>
                  <a:moveTo>
                    <a:pt x="13555" y="5573"/>
                  </a:moveTo>
                  <a:cubicBezTo>
                    <a:pt x="13542" y="5573"/>
                    <a:pt x="13529" y="5574"/>
                    <a:pt x="13516" y="5576"/>
                  </a:cubicBezTo>
                  <a:cubicBezTo>
                    <a:pt x="13394" y="5599"/>
                    <a:pt x="13313" y="5716"/>
                    <a:pt x="13333" y="5837"/>
                  </a:cubicBezTo>
                  <a:cubicBezTo>
                    <a:pt x="13352" y="5947"/>
                    <a:pt x="13448" y="6024"/>
                    <a:pt x="13554" y="6024"/>
                  </a:cubicBezTo>
                  <a:cubicBezTo>
                    <a:pt x="13567" y="6024"/>
                    <a:pt x="13580" y="6023"/>
                    <a:pt x="13594" y="6020"/>
                  </a:cubicBezTo>
                  <a:cubicBezTo>
                    <a:pt x="13715" y="5999"/>
                    <a:pt x="13798" y="5883"/>
                    <a:pt x="13776" y="5759"/>
                  </a:cubicBezTo>
                  <a:cubicBezTo>
                    <a:pt x="13759" y="5649"/>
                    <a:pt x="13664" y="5573"/>
                    <a:pt x="13555" y="5573"/>
                  </a:cubicBezTo>
                  <a:close/>
                  <a:moveTo>
                    <a:pt x="243" y="5584"/>
                  </a:moveTo>
                  <a:cubicBezTo>
                    <a:pt x="137" y="5584"/>
                    <a:pt x="41" y="5662"/>
                    <a:pt x="22" y="5770"/>
                  </a:cubicBezTo>
                  <a:cubicBezTo>
                    <a:pt x="1" y="5894"/>
                    <a:pt x="82" y="6010"/>
                    <a:pt x="206" y="6032"/>
                  </a:cubicBezTo>
                  <a:cubicBezTo>
                    <a:pt x="220" y="6033"/>
                    <a:pt x="230" y="6033"/>
                    <a:pt x="245" y="6034"/>
                  </a:cubicBezTo>
                  <a:cubicBezTo>
                    <a:pt x="353" y="6034"/>
                    <a:pt x="447" y="5957"/>
                    <a:pt x="466" y="5849"/>
                  </a:cubicBezTo>
                  <a:cubicBezTo>
                    <a:pt x="487" y="5724"/>
                    <a:pt x="407" y="5608"/>
                    <a:pt x="282" y="5587"/>
                  </a:cubicBezTo>
                  <a:cubicBezTo>
                    <a:pt x="269" y="5585"/>
                    <a:pt x="256" y="5584"/>
                    <a:pt x="243" y="55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4264850" y="3684813"/>
              <a:ext cx="11275" cy="11325"/>
            </a:xfrm>
            <a:custGeom>
              <a:avLst/>
              <a:gdLst/>
              <a:ahLst/>
              <a:cxnLst/>
              <a:rect l="l" t="t" r="r" b="b"/>
              <a:pathLst>
                <a:path w="451" h="453" extrusionOk="0">
                  <a:moveTo>
                    <a:pt x="222" y="1"/>
                  </a:moveTo>
                  <a:cubicBezTo>
                    <a:pt x="193" y="1"/>
                    <a:pt x="164" y="6"/>
                    <a:pt x="137" y="17"/>
                  </a:cubicBezTo>
                  <a:cubicBezTo>
                    <a:pt x="110" y="27"/>
                    <a:pt x="85" y="45"/>
                    <a:pt x="64" y="66"/>
                  </a:cubicBezTo>
                  <a:cubicBezTo>
                    <a:pt x="53" y="77"/>
                    <a:pt x="44" y="88"/>
                    <a:pt x="37" y="100"/>
                  </a:cubicBezTo>
                  <a:cubicBezTo>
                    <a:pt x="28" y="114"/>
                    <a:pt x="22" y="126"/>
                    <a:pt x="16" y="138"/>
                  </a:cubicBezTo>
                  <a:cubicBezTo>
                    <a:pt x="10" y="152"/>
                    <a:pt x="6" y="168"/>
                    <a:pt x="4" y="181"/>
                  </a:cubicBezTo>
                  <a:cubicBezTo>
                    <a:pt x="0" y="197"/>
                    <a:pt x="0" y="211"/>
                    <a:pt x="0" y="227"/>
                  </a:cubicBezTo>
                  <a:cubicBezTo>
                    <a:pt x="0" y="257"/>
                    <a:pt x="4" y="285"/>
                    <a:pt x="16" y="313"/>
                  </a:cubicBezTo>
                  <a:cubicBezTo>
                    <a:pt x="26" y="340"/>
                    <a:pt x="44" y="365"/>
                    <a:pt x="64" y="385"/>
                  </a:cubicBezTo>
                  <a:cubicBezTo>
                    <a:pt x="85" y="407"/>
                    <a:pt x="110" y="423"/>
                    <a:pt x="137" y="434"/>
                  </a:cubicBezTo>
                  <a:cubicBezTo>
                    <a:pt x="167" y="445"/>
                    <a:pt x="196" y="453"/>
                    <a:pt x="225" y="453"/>
                  </a:cubicBezTo>
                  <a:cubicBezTo>
                    <a:pt x="285" y="453"/>
                    <a:pt x="343" y="428"/>
                    <a:pt x="385" y="385"/>
                  </a:cubicBezTo>
                  <a:cubicBezTo>
                    <a:pt x="405" y="365"/>
                    <a:pt x="420" y="340"/>
                    <a:pt x="432" y="313"/>
                  </a:cubicBezTo>
                  <a:cubicBezTo>
                    <a:pt x="443" y="285"/>
                    <a:pt x="450" y="257"/>
                    <a:pt x="450" y="227"/>
                  </a:cubicBezTo>
                  <a:cubicBezTo>
                    <a:pt x="450" y="211"/>
                    <a:pt x="448" y="197"/>
                    <a:pt x="446" y="181"/>
                  </a:cubicBezTo>
                  <a:cubicBezTo>
                    <a:pt x="442" y="168"/>
                    <a:pt x="437" y="152"/>
                    <a:pt x="433" y="138"/>
                  </a:cubicBezTo>
                  <a:cubicBezTo>
                    <a:pt x="427" y="124"/>
                    <a:pt x="419" y="112"/>
                    <a:pt x="412" y="100"/>
                  </a:cubicBezTo>
                  <a:cubicBezTo>
                    <a:pt x="404" y="88"/>
                    <a:pt x="394" y="77"/>
                    <a:pt x="385" y="66"/>
                  </a:cubicBezTo>
                  <a:cubicBezTo>
                    <a:pt x="342" y="24"/>
                    <a:pt x="28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3996200" y="3684838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7" y="0"/>
                  </a:moveTo>
                  <a:cubicBezTo>
                    <a:pt x="168" y="0"/>
                    <a:pt x="108" y="23"/>
                    <a:pt x="66" y="66"/>
                  </a:cubicBezTo>
                  <a:cubicBezTo>
                    <a:pt x="25" y="108"/>
                    <a:pt x="1" y="164"/>
                    <a:pt x="1" y="226"/>
                  </a:cubicBezTo>
                  <a:cubicBezTo>
                    <a:pt x="1" y="286"/>
                    <a:pt x="25" y="344"/>
                    <a:pt x="66" y="384"/>
                  </a:cubicBezTo>
                  <a:cubicBezTo>
                    <a:pt x="108" y="427"/>
                    <a:pt x="167" y="452"/>
                    <a:pt x="225" y="452"/>
                  </a:cubicBezTo>
                  <a:cubicBezTo>
                    <a:pt x="284" y="452"/>
                    <a:pt x="342" y="427"/>
                    <a:pt x="384" y="383"/>
                  </a:cubicBezTo>
                  <a:cubicBezTo>
                    <a:pt x="394" y="375"/>
                    <a:pt x="402" y="363"/>
                    <a:pt x="411" y="350"/>
                  </a:cubicBezTo>
                  <a:cubicBezTo>
                    <a:pt x="421" y="339"/>
                    <a:pt x="428" y="324"/>
                    <a:pt x="432" y="311"/>
                  </a:cubicBezTo>
                  <a:cubicBezTo>
                    <a:pt x="438" y="298"/>
                    <a:pt x="442" y="284"/>
                    <a:pt x="446" y="268"/>
                  </a:cubicBezTo>
                  <a:cubicBezTo>
                    <a:pt x="447" y="256"/>
                    <a:pt x="449" y="238"/>
                    <a:pt x="449" y="226"/>
                  </a:cubicBezTo>
                  <a:cubicBezTo>
                    <a:pt x="449" y="164"/>
                    <a:pt x="425" y="108"/>
                    <a:pt x="384" y="66"/>
                  </a:cubicBezTo>
                  <a:cubicBezTo>
                    <a:pt x="363" y="47"/>
                    <a:pt x="340" y="28"/>
                    <a:pt x="311" y="17"/>
                  </a:cubicBezTo>
                  <a:cubicBezTo>
                    <a:pt x="284" y="6"/>
                    <a:pt x="25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3999550" y="3586113"/>
              <a:ext cx="203900" cy="81900"/>
            </a:xfrm>
            <a:custGeom>
              <a:avLst/>
              <a:gdLst/>
              <a:ahLst/>
              <a:cxnLst/>
              <a:rect l="l" t="t" r="r" b="b"/>
              <a:pathLst>
                <a:path w="8156" h="3276" extrusionOk="0">
                  <a:moveTo>
                    <a:pt x="4676" y="0"/>
                  </a:moveTo>
                  <a:lnTo>
                    <a:pt x="4676" y="4"/>
                  </a:lnTo>
                  <a:cubicBezTo>
                    <a:pt x="4664" y="2"/>
                    <a:pt x="4653" y="1"/>
                    <a:pt x="4642" y="1"/>
                  </a:cubicBezTo>
                  <a:cubicBezTo>
                    <a:pt x="4533" y="1"/>
                    <a:pt x="4435" y="82"/>
                    <a:pt x="4421" y="192"/>
                  </a:cubicBezTo>
                  <a:cubicBezTo>
                    <a:pt x="4404" y="317"/>
                    <a:pt x="4489" y="431"/>
                    <a:pt x="4613" y="450"/>
                  </a:cubicBezTo>
                  <a:cubicBezTo>
                    <a:pt x="4621" y="450"/>
                    <a:pt x="4630" y="451"/>
                    <a:pt x="4638" y="451"/>
                  </a:cubicBezTo>
                  <a:cubicBezTo>
                    <a:pt x="4640" y="451"/>
                    <a:pt x="4642" y="451"/>
                    <a:pt x="4644" y="451"/>
                  </a:cubicBezTo>
                  <a:cubicBezTo>
                    <a:pt x="4755" y="451"/>
                    <a:pt x="4852" y="371"/>
                    <a:pt x="4867" y="258"/>
                  </a:cubicBezTo>
                  <a:cubicBezTo>
                    <a:pt x="4886" y="133"/>
                    <a:pt x="4800" y="19"/>
                    <a:pt x="4676" y="0"/>
                  </a:cubicBezTo>
                  <a:close/>
                  <a:moveTo>
                    <a:pt x="3513" y="1"/>
                  </a:moveTo>
                  <a:cubicBezTo>
                    <a:pt x="3502" y="1"/>
                    <a:pt x="3491" y="2"/>
                    <a:pt x="3479" y="4"/>
                  </a:cubicBezTo>
                  <a:cubicBezTo>
                    <a:pt x="3355" y="21"/>
                    <a:pt x="3269" y="133"/>
                    <a:pt x="3288" y="258"/>
                  </a:cubicBezTo>
                  <a:cubicBezTo>
                    <a:pt x="3303" y="371"/>
                    <a:pt x="3400" y="452"/>
                    <a:pt x="3511" y="452"/>
                  </a:cubicBezTo>
                  <a:cubicBezTo>
                    <a:pt x="3521" y="452"/>
                    <a:pt x="3529" y="450"/>
                    <a:pt x="3542" y="450"/>
                  </a:cubicBezTo>
                  <a:cubicBezTo>
                    <a:pt x="3666" y="431"/>
                    <a:pt x="3751" y="317"/>
                    <a:pt x="3734" y="195"/>
                  </a:cubicBezTo>
                  <a:cubicBezTo>
                    <a:pt x="3717" y="82"/>
                    <a:pt x="3621" y="1"/>
                    <a:pt x="3513" y="1"/>
                  </a:cubicBezTo>
                  <a:close/>
                  <a:moveTo>
                    <a:pt x="5735" y="319"/>
                  </a:moveTo>
                  <a:cubicBezTo>
                    <a:pt x="5649" y="319"/>
                    <a:pt x="5567" y="368"/>
                    <a:pt x="5529" y="452"/>
                  </a:cubicBezTo>
                  <a:cubicBezTo>
                    <a:pt x="5477" y="565"/>
                    <a:pt x="5529" y="698"/>
                    <a:pt x="5642" y="749"/>
                  </a:cubicBezTo>
                  <a:cubicBezTo>
                    <a:pt x="5670" y="762"/>
                    <a:pt x="5701" y="770"/>
                    <a:pt x="5734" y="770"/>
                  </a:cubicBezTo>
                  <a:cubicBezTo>
                    <a:pt x="5820" y="770"/>
                    <a:pt x="5903" y="720"/>
                    <a:pt x="5939" y="638"/>
                  </a:cubicBezTo>
                  <a:cubicBezTo>
                    <a:pt x="5991" y="523"/>
                    <a:pt x="5941" y="392"/>
                    <a:pt x="5829" y="340"/>
                  </a:cubicBezTo>
                  <a:cubicBezTo>
                    <a:pt x="5798" y="326"/>
                    <a:pt x="5766" y="319"/>
                    <a:pt x="5735" y="319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8" y="342"/>
                  </a:cubicBezTo>
                  <a:cubicBezTo>
                    <a:pt x="2215" y="394"/>
                    <a:pt x="2165" y="526"/>
                    <a:pt x="2217" y="638"/>
                  </a:cubicBezTo>
                  <a:cubicBezTo>
                    <a:pt x="2253" y="721"/>
                    <a:pt x="2336" y="771"/>
                    <a:pt x="2422" y="772"/>
                  </a:cubicBezTo>
                  <a:cubicBezTo>
                    <a:pt x="2454" y="772"/>
                    <a:pt x="2485" y="765"/>
                    <a:pt x="2515" y="751"/>
                  </a:cubicBezTo>
                  <a:cubicBezTo>
                    <a:pt x="2630" y="700"/>
                    <a:pt x="2679" y="565"/>
                    <a:pt x="2627" y="452"/>
                  </a:cubicBezTo>
                  <a:cubicBezTo>
                    <a:pt x="2589" y="370"/>
                    <a:pt x="2507" y="321"/>
                    <a:pt x="2421" y="321"/>
                  </a:cubicBezTo>
                  <a:close/>
                  <a:moveTo>
                    <a:pt x="6689" y="932"/>
                  </a:moveTo>
                  <a:cubicBezTo>
                    <a:pt x="6627" y="932"/>
                    <a:pt x="6564" y="958"/>
                    <a:pt x="6520" y="1010"/>
                  </a:cubicBezTo>
                  <a:cubicBezTo>
                    <a:pt x="6436" y="1104"/>
                    <a:pt x="6447" y="1245"/>
                    <a:pt x="6542" y="1327"/>
                  </a:cubicBezTo>
                  <a:cubicBezTo>
                    <a:pt x="6584" y="1363"/>
                    <a:pt x="6636" y="1382"/>
                    <a:pt x="6688" y="1382"/>
                  </a:cubicBezTo>
                  <a:cubicBezTo>
                    <a:pt x="6752" y="1382"/>
                    <a:pt x="6814" y="1357"/>
                    <a:pt x="6859" y="1305"/>
                  </a:cubicBezTo>
                  <a:cubicBezTo>
                    <a:pt x="6941" y="1211"/>
                    <a:pt x="6930" y="1069"/>
                    <a:pt x="6837" y="988"/>
                  </a:cubicBezTo>
                  <a:cubicBezTo>
                    <a:pt x="6794" y="951"/>
                    <a:pt x="6741" y="932"/>
                    <a:pt x="6689" y="932"/>
                  </a:cubicBezTo>
                  <a:close/>
                  <a:moveTo>
                    <a:pt x="1467" y="934"/>
                  </a:moveTo>
                  <a:cubicBezTo>
                    <a:pt x="1414" y="934"/>
                    <a:pt x="1362" y="952"/>
                    <a:pt x="1320" y="990"/>
                  </a:cubicBezTo>
                  <a:cubicBezTo>
                    <a:pt x="1225" y="1072"/>
                    <a:pt x="1215" y="1213"/>
                    <a:pt x="1298" y="1307"/>
                  </a:cubicBezTo>
                  <a:cubicBezTo>
                    <a:pt x="1341" y="1359"/>
                    <a:pt x="1405" y="1384"/>
                    <a:pt x="1467" y="1384"/>
                  </a:cubicBezTo>
                  <a:cubicBezTo>
                    <a:pt x="1519" y="1384"/>
                    <a:pt x="1573" y="1367"/>
                    <a:pt x="1615" y="1330"/>
                  </a:cubicBezTo>
                  <a:cubicBezTo>
                    <a:pt x="1708" y="1248"/>
                    <a:pt x="1719" y="1107"/>
                    <a:pt x="1638" y="1012"/>
                  </a:cubicBezTo>
                  <a:cubicBezTo>
                    <a:pt x="1593" y="960"/>
                    <a:pt x="1530" y="934"/>
                    <a:pt x="1467" y="934"/>
                  </a:cubicBezTo>
                  <a:close/>
                  <a:moveTo>
                    <a:pt x="7434" y="1789"/>
                  </a:moveTo>
                  <a:cubicBezTo>
                    <a:pt x="7391" y="1789"/>
                    <a:pt x="7348" y="1801"/>
                    <a:pt x="7309" y="1825"/>
                  </a:cubicBezTo>
                  <a:cubicBezTo>
                    <a:pt x="7205" y="1893"/>
                    <a:pt x="7177" y="2033"/>
                    <a:pt x="7245" y="2136"/>
                  </a:cubicBezTo>
                  <a:cubicBezTo>
                    <a:pt x="7287" y="2204"/>
                    <a:pt x="7360" y="2240"/>
                    <a:pt x="7434" y="2240"/>
                  </a:cubicBezTo>
                  <a:cubicBezTo>
                    <a:pt x="7474" y="2240"/>
                    <a:pt x="7517" y="2229"/>
                    <a:pt x="7556" y="2204"/>
                  </a:cubicBezTo>
                  <a:cubicBezTo>
                    <a:pt x="7660" y="2135"/>
                    <a:pt x="7691" y="1996"/>
                    <a:pt x="7620" y="1890"/>
                  </a:cubicBezTo>
                  <a:lnTo>
                    <a:pt x="7624" y="1890"/>
                  </a:lnTo>
                  <a:cubicBezTo>
                    <a:pt x="7579" y="1825"/>
                    <a:pt x="7508" y="1789"/>
                    <a:pt x="7434" y="1789"/>
                  </a:cubicBezTo>
                  <a:close/>
                  <a:moveTo>
                    <a:pt x="724" y="1791"/>
                  </a:moveTo>
                  <a:cubicBezTo>
                    <a:pt x="650" y="1791"/>
                    <a:pt x="578" y="1827"/>
                    <a:pt x="535" y="1896"/>
                  </a:cubicBezTo>
                  <a:cubicBezTo>
                    <a:pt x="467" y="1999"/>
                    <a:pt x="495" y="2138"/>
                    <a:pt x="602" y="2207"/>
                  </a:cubicBezTo>
                  <a:cubicBezTo>
                    <a:pt x="639" y="2230"/>
                    <a:pt x="678" y="2242"/>
                    <a:pt x="718" y="2242"/>
                  </a:cubicBezTo>
                  <a:cubicBezTo>
                    <a:pt x="720" y="2242"/>
                    <a:pt x="722" y="2242"/>
                    <a:pt x="723" y="2242"/>
                  </a:cubicBezTo>
                  <a:cubicBezTo>
                    <a:pt x="798" y="2242"/>
                    <a:pt x="871" y="2207"/>
                    <a:pt x="913" y="2138"/>
                  </a:cubicBezTo>
                  <a:cubicBezTo>
                    <a:pt x="981" y="2035"/>
                    <a:pt x="952" y="1896"/>
                    <a:pt x="846" y="1827"/>
                  </a:cubicBezTo>
                  <a:cubicBezTo>
                    <a:pt x="808" y="1803"/>
                    <a:pt x="766" y="1791"/>
                    <a:pt x="724" y="1791"/>
                  </a:cubicBezTo>
                  <a:close/>
                  <a:moveTo>
                    <a:pt x="7907" y="2821"/>
                  </a:moveTo>
                  <a:cubicBezTo>
                    <a:pt x="7885" y="2821"/>
                    <a:pt x="7863" y="2825"/>
                    <a:pt x="7841" y="2831"/>
                  </a:cubicBezTo>
                  <a:cubicBezTo>
                    <a:pt x="7722" y="2865"/>
                    <a:pt x="7655" y="2991"/>
                    <a:pt x="7691" y="3110"/>
                  </a:cubicBezTo>
                  <a:cubicBezTo>
                    <a:pt x="7720" y="3206"/>
                    <a:pt x="7808" y="3272"/>
                    <a:pt x="7906" y="3272"/>
                  </a:cubicBezTo>
                  <a:cubicBezTo>
                    <a:pt x="7926" y="3272"/>
                    <a:pt x="7947" y="3267"/>
                    <a:pt x="7969" y="3261"/>
                  </a:cubicBezTo>
                  <a:cubicBezTo>
                    <a:pt x="8088" y="3226"/>
                    <a:pt x="8156" y="3101"/>
                    <a:pt x="8119" y="2982"/>
                  </a:cubicBezTo>
                  <a:cubicBezTo>
                    <a:pt x="8092" y="2884"/>
                    <a:pt x="8004" y="2821"/>
                    <a:pt x="7907" y="2821"/>
                  </a:cubicBezTo>
                  <a:close/>
                  <a:moveTo>
                    <a:pt x="253" y="2825"/>
                  </a:moveTo>
                  <a:cubicBezTo>
                    <a:pt x="155" y="2825"/>
                    <a:pt x="64" y="2889"/>
                    <a:pt x="37" y="2987"/>
                  </a:cubicBezTo>
                  <a:cubicBezTo>
                    <a:pt x="0" y="3106"/>
                    <a:pt x="68" y="3232"/>
                    <a:pt x="187" y="3266"/>
                  </a:cubicBezTo>
                  <a:cubicBezTo>
                    <a:pt x="210" y="3272"/>
                    <a:pt x="230" y="3273"/>
                    <a:pt x="249" y="3275"/>
                  </a:cubicBezTo>
                  <a:cubicBezTo>
                    <a:pt x="349" y="3275"/>
                    <a:pt x="438" y="3211"/>
                    <a:pt x="466" y="3112"/>
                  </a:cubicBezTo>
                  <a:cubicBezTo>
                    <a:pt x="502" y="2993"/>
                    <a:pt x="432" y="2871"/>
                    <a:pt x="316" y="2834"/>
                  </a:cubicBezTo>
                  <a:cubicBezTo>
                    <a:pt x="295" y="2828"/>
                    <a:pt x="273" y="2825"/>
                    <a:pt x="253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4195625" y="368491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1"/>
                  </a:moveTo>
                  <a:cubicBezTo>
                    <a:pt x="165" y="1"/>
                    <a:pt x="106" y="21"/>
                    <a:pt x="65" y="63"/>
                  </a:cubicBezTo>
                  <a:cubicBezTo>
                    <a:pt x="22" y="106"/>
                    <a:pt x="0" y="164"/>
                    <a:pt x="0" y="223"/>
                  </a:cubicBezTo>
                  <a:cubicBezTo>
                    <a:pt x="0" y="236"/>
                    <a:pt x="0" y="253"/>
                    <a:pt x="5" y="265"/>
                  </a:cubicBezTo>
                  <a:cubicBezTo>
                    <a:pt x="7" y="281"/>
                    <a:pt x="12" y="295"/>
                    <a:pt x="16" y="309"/>
                  </a:cubicBezTo>
                  <a:cubicBezTo>
                    <a:pt x="24" y="322"/>
                    <a:pt x="31" y="336"/>
                    <a:pt x="37" y="347"/>
                  </a:cubicBezTo>
                  <a:cubicBezTo>
                    <a:pt x="46" y="362"/>
                    <a:pt x="55" y="372"/>
                    <a:pt x="67" y="383"/>
                  </a:cubicBezTo>
                  <a:cubicBezTo>
                    <a:pt x="109" y="424"/>
                    <a:pt x="165" y="449"/>
                    <a:pt x="227" y="449"/>
                  </a:cubicBezTo>
                  <a:cubicBezTo>
                    <a:pt x="240" y="449"/>
                    <a:pt x="256" y="446"/>
                    <a:pt x="267" y="445"/>
                  </a:cubicBezTo>
                  <a:cubicBezTo>
                    <a:pt x="281" y="444"/>
                    <a:pt x="297" y="438"/>
                    <a:pt x="311" y="431"/>
                  </a:cubicBezTo>
                  <a:cubicBezTo>
                    <a:pt x="324" y="426"/>
                    <a:pt x="338" y="418"/>
                    <a:pt x="349" y="410"/>
                  </a:cubicBezTo>
                  <a:cubicBezTo>
                    <a:pt x="362" y="402"/>
                    <a:pt x="374" y="393"/>
                    <a:pt x="383" y="383"/>
                  </a:cubicBezTo>
                  <a:cubicBezTo>
                    <a:pt x="395" y="372"/>
                    <a:pt x="404" y="361"/>
                    <a:pt x="412" y="347"/>
                  </a:cubicBezTo>
                  <a:cubicBezTo>
                    <a:pt x="421" y="336"/>
                    <a:pt x="427" y="321"/>
                    <a:pt x="433" y="309"/>
                  </a:cubicBezTo>
                  <a:cubicBezTo>
                    <a:pt x="437" y="295"/>
                    <a:pt x="442" y="281"/>
                    <a:pt x="446" y="265"/>
                  </a:cubicBezTo>
                  <a:cubicBezTo>
                    <a:pt x="448" y="253"/>
                    <a:pt x="451" y="236"/>
                    <a:pt x="451" y="223"/>
                  </a:cubicBezTo>
                  <a:cubicBezTo>
                    <a:pt x="451" y="164"/>
                    <a:pt x="426" y="106"/>
                    <a:pt x="383" y="63"/>
                  </a:cubicBezTo>
                  <a:cubicBezTo>
                    <a:pt x="342" y="21"/>
                    <a:pt x="283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4676500" y="3712988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5" y="0"/>
                  </a:moveTo>
                  <a:cubicBezTo>
                    <a:pt x="195" y="0"/>
                    <a:pt x="165" y="6"/>
                    <a:pt x="137" y="17"/>
                  </a:cubicBezTo>
                  <a:cubicBezTo>
                    <a:pt x="110" y="27"/>
                    <a:pt x="85" y="45"/>
                    <a:pt x="65" y="65"/>
                  </a:cubicBezTo>
                  <a:cubicBezTo>
                    <a:pt x="53" y="78"/>
                    <a:pt x="44" y="88"/>
                    <a:pt x="38" y="100"/>
                  </a:cubicBezTo>
                  <a:cubicBezTo>
                    <a:pt x="28" y="114"/>
                    <a:pt x="22" y="125"/>
                    <a:pt x="16" y="138"/>
                  </a:cubicBezTo>
                  <a:cubicBezTo>
                    <a:pt x="11" y="153"/>
                    <a:pt x="6" y="168"/>
                    <a:pt x="3" y="181"/>
                  </a:cubicBezTo>
                  <a:cubicBezTo>
                    <a:pt x="0" y="197"/>
                    <a:pt x="0" y="211"/>
                    <a:pt x="0" y="226"/>
                  </a:cubicBezTo>
                  <a:cubicBezTo>
                    <a:pt x="0" y="240"/>
                    <a:pt x="0" y="256"/>
                    <a:pt x="3" y="270"/>
                  </a:cubicBezTo>
                  <a:cubicBezTo>
                    <a:pt x="6" y="284"/>
                    <a:pt x="11" y="299"/>
                    <a:pt x="16" y="312"/>
                  </a:cubicBezTo>
                  <a:cubicBezTo>
                    <a:pt x="22" y="327"/>
                    <a:pt x="28" y="339"/>
                    <a:pt x="38" y="351"/>
                  </a:cubicBezTo>
                  <a:cubicBezTo>
                    <a:pt x="44" y="364"/>
                    <a:pt x="53" y="375"/>
                    <a:pt x="65" y="385"/>
                  </a:cubicBezTo>
                  <a:cubicBezTo>
                    <a:pt x="107" y="427"/>
                    <a:pt x="163" y="452"/>
                    <a:pt x="224" y="452"/>
                  </a:cubicBezTo>
                  <a:cubicBezTo>
                    <a:pt x="283" y="452"/>
                    <a:pt x="343" y="427"/>
                    <a:pt x="384" y="385"/>
                  </a:cubicBezTo>
                  <a:cubicBezTo>
                    <a:pt x="395" y="375"/>
                    <a:pt x="405" y="364"/>
                    <a:pt x="413" y="351"/>
                  </a:cubicBezTo>
                  <a:cubicBezTo>
                    <a:pt x="421" y="339"/>
                    <a:pt x="429" y="325"/>
                    <a:pt x="434" y="312"/>
                  </a:cubicBezTo>
                  <a:cubicBezTo>
                    <a:pt x="441" y="299"/>
                    <a:pt x="443" y="285"/>
                    <a:pt x="447" y="270"/>
                  </a:cubicBezTo>
                  <a:cubicBezTo>
                    <a:pt x="449" y="256"/>
                    <a:pt x="453" y="240"/>
                    <a:pt x="453" y="226"/>
                  </a:cubicBezTo>
                  <a:cubicBezTo>
                    <a:pt x="453" y="211"/>
                    <a:pt x="449" y="197"/>
                    <a:pt x="447" y="181"/>
                  </a:cubicBezTo>
                  <a:cubicBezTo>
                    <a:pt x="443" y="168"/>
                    <a:pt x="441" y="153"/>
                    <a:pt x="434" y="138"/>
                  </a:cubicBezTo>
                  <a:cubicBezTo>
                    <a:pt x="429" y="124"/>
                    <a:pt x="420" y="112"/>
                    <a:pt x="413" y="100"/>
                  </a:cubicBezTo>
                  <a:cubicBezTo>
                    <a:pt x="405" y="88"/>
                    <a:pt x="395" y="78"/>
                    <a:pt x="384" y="65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4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4198200" y="3743088"/>
              <a:ext cx="488075" cy="220700"/>
            </a:xfrm>
            <a:custGeom>
              <a:avLst/>
              <a:gdLst/>
              <a:ahLst/>
              <a:cxnLst/>
              <a:rect l="l" t="t" r="r" b="b"/>
              <a:pathLst>
                <a:path w="19523" h="8828" extrusionOk="0">
                  <a:moveTo>
                    <a:pt x="19282" y="1"/>
                  </a:moveTo>
                  <a:cubicBezTo>
                    <a:pt x="19169" y="1"/>
                    <a:pt x="19072" y="84"/>
                    <a:pt x="19058" y="198"/>
                  </a:cubicBezTo>
                  <a:cubicBezTo>
                    <a:pt x="19042" y="321"/>
                    <a:pt x="19129" y="433"/>
                    <a:pt x="19254" y="448"/>
                  </a:cubicBezTo>
                  <a:cubicBezTo>
                    <a:pt x="19263" y="450"/>
                    <a:pt x="19273" y="450"/>
                    <a:pt x="19284" y="452"/>
                  </a:cubicBezTo>
                  <a:cubicBezTo>
                    <a:pt x="19394" y="452"/>
                    <a:pt x="19491" y="369"/>
                    <a:pt x="19507" y="253"/>
                  </a:cubicBezTo>
                  <a:cubicBezTo>
                    <a:pt x="19522" y="131"/>
                    <a:pt x="19435" y="18"/>
                    <a:pt x="19311" y="2"/>
                  </a:cubicBezTo>
                  <a:cubicBezTo>
                    <a:pt x="19301" y="1"/>
                    <a:pt x="19291" y="1"/>
                    <a:pt x="19282" y="1"/>
                  </a:cubicBezTo>
                  <a:close/>
                  <a:moveTo>
                    <a:pt x="240" y="16"/>
                  </a:moveTo>
                  <a:cubicBezTo>
                    <a:pt x="230" y="16"/>
                    <a:pt x="221" y="17"/>
                    <a:pt x="212" y="18"/>
                  </a:cubicBezTo>
                  <a:cubicBezTo>
                    <a:pt x="88" y="33"/>
                    <a:pt x="0" y="147"/>
                    <a:pt x="16" y="269"/>
                  </a:cubicBezTo>
                  <a:cubicBezTo>
                    <a:pt x="28" y="383"/>
                    <a:pt x="129" y="467"/>
                    <a:pt x="239" y="467"/>
                  </a:cubicBezTo>
                  <a:cubicBezTo>
                    <a:pt x="248" y="467"/>
                    <a:pt x="256" y="467"/>
                    <a:pt x="269" y="464"/>
                  </a:cubicBezTo>
                  <a:cubicBezTo>
                    <a:pt x="391" y="447"/>
                    <a:pt x="477" y="336"/>
                    <a:pt x="462" y="212"/>
                  </a:cubicBezTo>
                  <a:cubicBezTo>
                    <a:pt x="447" y="100"/>
                    <a:pt x="350" y="16"/>
                    <a:pt x="240" y="16"/>
                  </a:cubicBezTo>
                  <a:close/>
                  <a:moveTo>
                    <a:pt x="19060" y="1183"/>
                  </a:moveTo>
                  <a:cubicBezTo>
                    <a:pt x="18958" y="1183"/>
                    <a:pt x="18865" y="1250"/>
                    <a:pt x="18839" y="1354"/>
                  </a:cubicBezTo>
                  <a:cubicBezTo>
                    <a:pt x="18808" y="1473"/>
                    <a:pt x="18881" y="1597"/>
                    <a:pt x="19001" y="1626"/>
                  </a:cubicBezTo>
                  <a:cubicBezTo>
                    <a:pt x="19017" y="1630"/>
                    <a:pt x="19035" y="1633"/>
                    <a:pt x="19051" y="1633"/>
                  </a:cubicBezTo>
                  <a:cubicBezTo>
                    <a:pt x="19053" y="1633"/>
                    <a:pt x="19055" y="1633"/>
                    <a:pt x="19058" y="1633"/>
                  </a:cubicBezTo>
                  <a:cubicBezTo>
                    <a:pt x="19156" y="1633"/>
                    <a:pt x="19248" y="1565"/>
                    <a:pt x="19275" y="1464"/>
                  </a:cubicBezTo>
                  <a:cubicBezTo>
                    <a:pt x="19305" y="1345"/>
                    <a:pt x="19233" y="1220"/>
                    <a:pt x="19114" y="1189"/>
                  </a:cubicBezTo>
                  <a:cubicBezTo>
                    <a:pt x="19096" y="1185"/>
                    <a:pt x="19078" y="1183"/>
                    <a:pt x="19060" y="1183"/>
                  </a:cubicBezTo>
                  <a:close/>
                  <a:moveTo>
                    <a:pt x="465" y="1197"/>
                  </a:moveTo>
                  <a:cubicBezTo>
                    <a:pt x="447" y="1197"/>
                    <a:pt x="428" y="1200"/>
                    <a:pt x="410" y="1205"/>
                  </a:cubicBezTo>
                  <a:cubicBezTo>
                    <a:pt x="287" y="1236"/>
                    <a:pt x="217" y="1360"/>
                    <a:pt x="248" y="1479"/>
                  </a:cubicBezTo>
                  <a:cubicBezTo>
                    <a:pt x="272" y="1581"/>
                    <a:pt x="363" y="1649"/>
                    <a:pt x="465" y="1649"/>
                  </a:cubicBezTo>
                  <a:cubicBezTo>
                    <a:pt x="465" y="1649"/>
                    <a:pt x="466" y="1649"/>
                    <a:pt x="467" y="1649"/>
                  </a:cubicBezTo>
                  <a:cubicBezTo>
                    <a:pt x="484" y="1649"/>
                    <a:pt x="502" y="1645"/>
                    <a:pt x="523" y="1641"/>
                  </a:cubicBezTo>
                  <a:cubicBezTo>
                    <a:pt x="642" y="1610"/>
                    <a:pt x="713" y="1489"/>
                    <a:pt x="682" y="1366"/>
                  </a:cubicBezTo>
                  <a:cubicBezTo>
                    <a:pt x="658" y="1266"/>
                    <a:pt x="566" y="1197"/>
                    <a:pt x="465" y="1197"/>
                  </a:cubicBezTo>
                  <a:close/>
                  <a:moveTo>
                    <a:pt x="18685" y="2330"/>
                  </a:moveTo>
                  <a:cubicBezTo>
                    <a:pt x="18595" y="2330"/>
                    <a:pt x="18511" y="2383"/>
                    <a:pt x="18476" y="2471"/>
                  </a:cubicBezTo>
                  <a:lnTo>
                    <a:pt x="18476" y="2474"/>
                  </a:lnTo>
                  <a:cubicBezTo>
                    <a:pt x="18428" y="2589"/>
                    <a:pt x="18486" y="2719"/>
                    <a:pt x="18601" y="2765"/>
                  </a:cubicBezTo>
                  <a:cubicBezTo>
                    <a:pt x="18629" y="2775"/>
                    <a:pt x="18656" y="2780"/>
                    <a:pt x="18684" y="2781"/>
                  </a:cubicBezTo>
                  <a:cubicBezTo>
                    <a:pt x="18772" y="2781"/>
                    <a:pt x="18858" y="2727"/>
                    <a:pt x="18895" y="2639"/>
                  </a:cubicBezTo>
                  <a:cubicBezTo>
                    <a:pt x="18940" y="2523"/>
                    <a:pt x="18884" y="2392"/>
                    <a:pt x="18768" y="2346"/>
                  </a:cubicBezTo>
                  <a:cubicBezTo>
                    <a:pt x="18741" y="2335"/>
                    <a:pt x="18712" y="2330"/>
                    <a:pt x="18685" y="2330"/>
                  </a:cubicBezTo>
                  <a:close/>
                  <a:moveTo>
                    <a:pt x="838" y="2343"/>
                  </a:moveTo>
                  <a:cubicBezTo>
                    <a:pt x="811" y="2343"/>
                    <a:pt x="783" y="2348"/>
                    <a:pt x="756" y="2359"/>
                  </a:cubicBezTo>
                  <a:cubicBezTo>
                    <a:pt x="639" y="2407"/>
                    <a:pt x="582" y="2537"/>
                    <a:pt x="630" y="2652"/>
                  </a:cubicBezTo>
                  <a:cubicBezTo>
                    <a:pt x="664" y="2741"/>
                    <a:pt x="749" y="2793"/>
                    <a:pt x="840" y="2793"/>
                  </a:cubicBezTo>
                  <a:cubicBezTo>
                    <a:pt x="867" y="2793"/>
                    <a:pt x="893" y="2790"/>
                    <a:pt x="923" y="2777"/>
                  </a:cubicBezTo>
                  <a:cubicBezTo>
                    <a:pt x="1037" y="2733"/>
                    <a:pt x="1094" y="2601"/>
                    <a:pt x="1049" y="2485"/>
                  </a:cubicBezTo>
                  <a:cubicBezTo>
                    <a:pt x="1012" y="2397"/>
                    <a:pt x="928" y="2343"/>
                    <a:pt x="838" y="2343"/>
                  </a:cubicBezTo>
                  <a:close/>
                  <a:moveTo>
                    <a:pt x="18171" y="3421"/>
                  </a:moveTo>
                  <a:cubicBezTo>
                    <a:pt x="18092" y="3421"/>
                    <a:pt x="18015" y="3464"/>
                    <a:pt x="17974" y="3538"/>
                  </a:cubicBezTo>
                  <a:cubicBezTo>
                    <a:pt x="17913" y="3645"/>
                    <a:pt x="17955" y="3782"/>
                    <a:pt x="18062" y="3844"/>
                  </a:cubicBezTo>
                  <a:cubicBezTo>
                    <a:pt x="18097" y="3861"/>
                    <a:pt x="18133" y="3870"/>
                    <a:pt x="18170" y="3870"/>
                  </a:cubicBezTo>
                  <a:cubicBezTo>
                    <a:pt x="18252" y="3870"/>
                    <a:pt x="18328" y="3829"/>
                    <a:pt x="18368" y="3755"/>
                  </a:cubicBezTo>
                  <a:cubicBezTo>
                    <a:pt x="18429" y="3645"/>
                    <a:pt x="18387" y="3507"/>
                    <a:pt x="18280" y="3449"/>
                  </a:cubicBezTo>
                  <a:cubicBezTo>
                    <a:pt x="18245" y="3430"/>
                    <a:pt x="18208" y="3421"/>
                    <a:pt x="18171" y="3421"/>
                  </a:cubicBezTo>
                  <a:close/>
                  <a:moveTo>
                    <a:pt x="1354" y="3432"/>
                  </a:moveTo>
                  <a:cubicBezTo>
                    <a:pt x="1317" y="3432"/>
                    <a:pt x="1280" y="3441"/>
                    <a:pt x="1246" y="3461"/>
                  </a:cubicBezTo>
                  <a:cubicBezTo>
                    <a:pt x="1136" y="3522"/>
                    <a:pt x="1097" y="3659"/>
                    <a:pt x="1158" y="3767"/>
                  </a:cubicBezTo>
                  <a:cubicBezTo>
                    <a:pt x="1198" y="3840"/>
                    <a:pt x="1275" y="3881"/>
                    <a:pt x="1355" y="3882"/>
                  </a:cubicBezTo>
                  <a:cubicBezTo>
                    <a:pt x="1390" y="3882"/>
                    <a:pt x="1429" y="3873"/>
                    <a:pt x="1463" y="3855"/>
                  </a:cubicBezTo>
                  <a:cubicBezTo>
                    <a:pt x="1573" y="3794"/>
                    <a:pt x="1610" y="3657"/>
                    <a:pt x="1552" y="3549"/>
                  </a:cubicBezTo>
                  <a:cubicBezTo>
                    <a:pt x="1510" y="3475"/>
                    <a:pt x="1433" y="3432"/>
                    <a:pt x="1354" y="3432"/>
                  </a:cubicBezTo>
                  <a:close/>
                  <a:moveTo>
                    <a:pt x="17525" y="4437"/>
                  </a:moveTo>
                  <a:cubicBezTo>
                    <a:pt x="17456" y="4437"/>
                    <a:pt x="17388" y="4470"/>
                    <a:pt x="17344" y="4530"/>
                  </a:cubicBezTo>
                  <a:cubicBezTo>
                    <a:pt x="17268" y="4629"/>
                    <a:pt x="17292" y="4772"/>
                    <a:pt x="17393" y="4846"/>
                  </a:cubicBezTo>
                  <a:cubicBezTo>
                    <a:pt x="17431" y="4873"/>
                    <a:pt x="17479" y="4888"/>
                    <a:pt x="17524" y="4890"/>
                  </a:cubicBezTo>
                  <a:cubicBezTo>
                    <a:pt x="17594" y="4890"/>
                    <a:pt x="17664" y="4856"/>
                    <a:pt x="17707" y="4795"/>
                  </a:cubicBezTo>
                  <a:cubicBezTo>
                    <a:pt x="17782" y="4695"/>
                    <a:pt x="17759" y="4554"/>
                    <a:pt x="17657" y="4481"/>
                  </a:cubicBezTo>
                  <a:cubicBezTo>
                    <a:pt x="17618" y="4451"/>
                    <a:pt x="17571" y="4437"/>
                    <a:pt x="17525" y="4437"/>
                  </a:cubicBezTo>
                  <a:close/>
                  <a:moveTo>
                    <a:pt x="2000" y="4448"/>
                  </a:moveTo>
                  <a:cubicBezTo>
                    <a:pt x="1955" y="4448"/>
                    <a:pt x="1908" y="4462"/>
                    <a:pt x="1869" y="4491"/>
                  </a:cubicBezTo>
                  <a:cubicBezTo>
                    <a:pt x="1769" y="4564"/>
                    <a:pt x="1747" y="4707"/>
                    <a:pt x="1821" y="4805"/>
                  </a:cubicBezTo>
                  <a:cubicBezTo>
                    <a:pt x="1863" y="4866"/>
                    <a:pt x="1932" y="4897"/>
                    <a:pt x="2002" y="4897"/>
                  </a:cubicBezTo>
                  <a:cubicBezTo>
                    <a:pt x="2048" y="4897"/>
                    <a:pt x="2094" y="4884"/>
                    <a:pt x="2133" y="4855"/>
                  </a:cubicBezTo>
                  <a:cubicBezTo>
                    <a:pt x="2234" y="4781"/>
                    <a:pt x="2256" y="4641"/>
                    <a:pt x="2183" y="4540"/>
                  </a:cubicBezTo>
                  <a:cubicBezTo>
                    <a:pt x="2139" y="4480"/>
                    <a:pt x="2070" y="4448"/>
                    <a:pt x="2000" y="4448"/>
                  </a:cubicBezTo>
                  <a:close/>
                  <a:moveTo>
                    <a:pt x="16755" y="5365"/>
                  </a:moveTo>
                  <a:cubicBezTo>
                    <a:pt x="16696" y="5365"/>
                    <a:pt x="16636" y="5389"/>
                    <a:pt x="16593" y="5436"/>
                  </a:cubicBezTo>
                  <a:cubicBezTo>
                    <a:pt x="16508" y="5526"/>
                    <a:pt x="16513" y="5670"/>
                    <a:pt x="16602" y="5756"/>
                  </a:cubicBezTo>
                  <a:cubicBezTo>
                    <a:pt x="16645" y="5796"/>
                    <a:pt x="16701" y="5816"/>
                    <a:pt x="16758" y="5816"/>
                  </a:cubicBezTo>
                  <a:cubicBezTo>
                    <a:pt x="16816" y="5816"/>
                    <a:pt x="16877" y="5791"/>
                    <a:pt x="16920" y="5744"/>
                  </a:cubicBezTo>
                  <a:cubicBezTo>
                    <a:pt x="17005" y="5654"/>
                    <a:pt x="17002" y="5509"/>
                    <a:pt x="16910" y="5426"/>
                  </a:cubicBezTo>
                  <a:cubicBezTo>
                    <a:pt x="16867" y="5385"/>
                    <a:pt x="16811" y="5365"/>
                    <a:pt x="16755" y="5365"/>
                  </a:cubicBezTo>
                  <a:close/>
                  <a:moveTo>
                    <a:pt x="2771" y="5374"/>
                  </a:moveTo>
                  <a:cubicBezTo>
                    <a:pt x="2716" y="5374"/>
                    <a:pt x="2660" y="5394"/>
                    <a:pt x="2615" y="5436"/>
                  </a:cubicBezTo>
                  <a:cubicBezTo>
                    <a:pt x="2525" y="5521"/>
                    <a:pt x="2521" y="5664"/>
                    <a:pt x="2606" y="5753"/>
                  </a:cubicBezTo>
                  <a:cubicBezTo>
                    <a:pt x="2651" y="5801"/>
                    <a:pt x="2710" y="5824"/>
                    <a:pt x="2771" y="5824"/>
                  </a:cubicBezTo>
                  <a:cubicBezTo>
                    <a:pt x="2828" y="5824"/>
                    <a:pt x="2881" y="5803"/>
                    <a:pt x="2926" y="5763"/>
                  </a:cubicBezTo>
                  <a:cubicBezTo>
                    <a:pt x="3018" y="5676"/>
                    <a:pt x="3021" y="5534"/>
                    <a:pt x="2936" y="5445"/>
                  </a:cubicBezTo>
                  <a:cubicBezTo>
                    <a:pt x="2891" y="5398"/>
                    <a:pt x="2831" y="5374"/>
                    <a:pt x="2771" y="5374"/>
                  </a:cubicBezTo>
                  <a:close/>
                  <a:moveTo>
                    <a:pt x="15880" y="6190"/>
                  </a:moveTo>
                  <a:cubicBezTo>
                    <a:pt x="15829" y="6190"/>
                    <a:pt x="15777" y="6207"/>
                    <a:pt x="15734" y="6242"/>
                  </a:cubicBezTo>
                  <a:cubicBezTo>
                    <a:pt x="15638" y="6322"/>
                    <a:pt x="15623" y="6463"/>
                    <a:pt x="15705" y="6560"/>
                  </a:cubicBezTo>
                  <a:cubicBezTo>
                    <a:pt x="15751" y="6614"/>
                    <a:pt x="15814" y="6641"/>
                    <a:pt x="15878" y="6641"/>
                  </a:cubicBezTo>
                  <a:cubicBezTo>
                    <a:pt x="15928" y="6641"/>
                    <a:pt x="15980" y="6624"/>
                    <a:pt x="16022" y="6589"/>
                  </a:cubicBezTo>
                  <a:cubicBezTo>
                    <a:pt x="16117" y="6510"/>
                    <a:pt x="16131" y="6366"/>
                    <a:pt x="16052" y="6272"/>
                  </a:cubicBezTo>
                  <a:cubicBezTo>
                    <a:pt x="16008" y="6217"/>
                    <a:pt x="15944" y="6190"/>
                    <a:pt x="15880" y="6190"/>
                  </a:cubicBezTo>
                  <a:close/>
                  <a:moveTo>
                    <a:pt x="3648" y="6198"/>
                  </a:moveTo>
                  <a:cubicBezTo>
                    <a:pt x="3583" y="6198"/>
                    <a:pt x="3519" y="6226"/>
                    <a:pt x="3475" y="6281"/>
                  </a:cubicBezTo>
                  <a:cubicBezTo>
                    <a:pt x="3397" y="6376"/>
                    <a:pt x="3410" y="6517"/>
                    <a:pt x="3505" y="6597"/>
                  </a:cubicBezTo>
                  <a:cubicBezTo>
                    <a:pt x="3548" y="6633"/>
                    <a:pt x="3600" y="6648"/>
                    <a:pt x="3648" y="6649"/>
                  </a:cubicBezTo>
                  <a:cubicBezTo>
                    <a:pt x="3715" y="6649"/>
                    <a:pt x="3777" y="6622"/>
                    <a:pt x="3823" y="6567"/>
                  </a:cubicBezTo>
                  <a:cubicBezTo>
                    <a:pt x="3900" y="6470"/>
                    <a:pt x="3887" y="6329"/>
                    <a:pt x="3793" y="6250"/>
                  </a:cubicBezTo>
                  <a:cubicBezTo>
                    <a:pt x="3750" y="6216"/>
                    <a:pt x="3699" y="6198"/>
                    <a:pt x="3648" y="6198"/>
                  </a:cubicBezTo>
                  <a:close/>
                  <a:moveTo>
                    <a:pt x="14905" y="6898"/>
                  </a:moveTo>
                  <a:cubicBezTo>
                    <a:pt x="14864" y="6898"/>
                    <a:pt x="14822" y="6910"/>
                    <a:pt x="14784" y="6934"/>
                  </a:cubicBezTo>
                  <a:cubicBezTo>
                    <a:pt x="14678" y="7001"/>
                    <a:pt x="14649" y="7141"/>
                    <a:pt x="14714" y="7245"/>
                  </a:cubicBezTo>
                  <a:cubicBezTo>
                    <a:pt x="14757" y="7312"/>
                    <a:pt x="14831" y="7351"/>
                    <a:pt x="14906" y="7351"/>
                  </a:cubicBezTo>
                  <a:cubicBezTo>
                    <a:pt x="14947" y="7351"/>
                    <a:pt x="14989" y="7336"/>
                    <a:pt x="15026" y="7314"/>
                  </a:cubicBezTo>
                  <a:cubicBezTo>
                    <a:pt x="15131" y="7247"/>
                    <a:pt x="15162" y="7107"/>
                    <a:pt x="15095" y="7003"/>
                  </a:cubicBezTo>
                  <a:cubicBezTo>
                    <a:pt x="15052" y="6935"/>
                    <a:pt x="14980" y="6898"/>
                    <a:pt x="14905" y="6898"/>
                  </a:cubicBezTo>
                  <a:close/>
                  <a:moveTo>
                    <a:pt x="4624" y="6905"/>
                  </a:moveTo>
                  <a:cubicBezTo>
                    <a:pt x="4550" y="6905"/>
                    <a:pt x="4477" y="6941"/>
                    <a:pt x="4434" y="7009"/>
                  </a:cubicBezTo>
                  <a:cubicBezTo>
                    <a:pt x="4368" y="7116"/>
                    <a:pt x="4399" y="7253"/>
                    <a:pt x="4503" y="7321"/>
                  </a:cubicBezTo>
                  <a:cubicBezTo>
                    <a:pt x="4540" y="7345"/>
                    <a:pt x="4581" y="7357"/>
                    <a:pt x="4625" y="7357"/>
                  </a:cubicBezTo>
                  <a:cubicBezTo>
                    <a:pt x="4699" y="7357"/>
                    <a:pt x="4772" y="7319"/>
                    <a:pt x="4814" y="7251"/>
                  </a:cubicBezTo>
                  <a:cubicBezTo>
                    <a:pt x="4882" y="7144"/>
                    <a:pt x="4851" y="7007"/>
                    <a:pt x="4745" y="6940"/>
                  </a:cubicBezTo>
                  <a:cubicBezTo>
                    <a:pt x="4708" y="6916"/>
                    <a:pt x="4666" y="6905"/>
                    <a:pt x="4624" y="6905"/>
                  </a:cubicBezTo>
                  <a:close/>
                  <a:moveTo>
                    <a:pt x="13849" y="7480"/>
                  </a:moveTo>
                  <a:cubicBezTo>
                    <a:pt x="13817" y="7480"/>
                    <a:pt x="13784" y="7487"/>
                    <a:pt x="13754" y="7501"/>
                  </a:cubicBezTo>
                  <a:cubicBezTo>
                    <a:pt x="13642" y="7556"/>
                    <a:pt x="13594" y="7688"/>
                    <a:pt x="13646" y="7801"/>
                  </a:cubicBezTo>
                  <a:cubicBezTo>
                    <a:pt x="13684" y="7882"/>
                    <a:pt x="13764" y="7931"/>
                    <a:pt x="13848" y="7931"/>
                  </a:cubicBezTo>
                  <a:cubicBezTo>
                    <a:pt x="13849" y="7931"/>
                    <a:pt x="13849" y="7931"/>
                    <a:pt x="13850" y="7931"/>
                  </a:cubicBezTo>
                  <a:cubicBezTo>
                    <a:pt x="13881" y="7931"/>
                    <a:pt x="13916" y="7924"/>
                    <a:pt x="13946" y="7909"/>
                  </a:cubicBezTo>
                  <a:cubicBezTo>
                    <a:pt x="14057" y="7857"/>
                    <a:pt x="14108" y="7722"/>
                    <a:pt x="14053" y="7609"/>
                  </a:cubicBezTo>
                  <a:cubicBezTo>
                    <a:pt x="14015" y="7528"/>
                    <a:pt x="13933" y="7480"/>
                    <a:pt x="13849" y="7480"/>
                  </a:cubicBezTo>
                  <a:close/>
                  <a:moveTo>
                    <a:pt x="5680" y="7487"/>
                  </a:moveTo>
                  <a:cubicBezTo>
                    <a:pt x="5596" y="7487"/>
                    <a:pt x="5516" y="7535"/>
                    <a:pt x="5477" y="7616"/>
                  </a:cubicBezTo>
                  <a:cubicBezTo>
                    <a:pt x="5425" y="7729"/>
                    <a:pt x="5472" y="7862"/>
                    <a:pt x="5585" y="7916"/>
                  </a:cubicBezTo>
                  <a:cubicBezTo>
                    <a:pt x="5616" y="7929"/>
                    <a:pt x="5647" y="7937"/>
                    <a:pt x="5681" y="7937"/>
                  </a:cubicBezTo>
                  <a:cubicBezTo>
                    <a:pt x="5764" y="7937"/>
                    <a:pt x="5845" y="7890"/>
                    <a:pt x="5884" y="7808"/>
                  </a:cubicBezTo>
                  <a:cubicBezTo>
                    <a:pt x="5939" y="7696"/>
                    <a:pt x="5889" y="7561"/>
                    <a:pt x="5777" y="7509"/>
                  </a:cubicBezTo>
                  <a:cubicBezTo>
                    <a:pt x="5745" y="7494"/>
                    <a:pt x="5712" y="7487"/>
                    <a:pt x="5680" y="7487"/>
                  </a:cubicBezTo>
                  <a:close/>
                  <a:moveTo>
                    <a:pt x="12732" y="7924"/>
                  </a:moveTo>
                  <a:cubicBezTo>
                    <a:pt x="12708" y="7924"/>
                    <a:pt x="12685" y="7928"/>
                    <a:pt x="12662" y="7936"/>
                  </a:cubicBezTo>
                  <a:cubicBezTo>
                    <a:pt x="12542" y="7974"/>
                    <a:pt x="12476" y="8100"/>
                    <a:pt x="12515" y="8220"/>
                  </a:cubicBezTo>
                  <a:cubicBezTo>
                    <a:pt x="12547" y="8314"/>
                    <a:pt x="12635" y="8376"/>
                    <a:pt x="12731" y="8376"/>
                  </a:cubicBezTo>
                  <a:cubicBezTo>
                    <a:pt x="12754" y="8376"/>
                    <a:pt x="12777" y="8370"/>
                    <a:pt x="12798" y="8363"/>
                  </a:cubicBezTo>
                  <a:cubicBezTo>
                    <a:pt x="12918" y="8325"/>
                    <a:pt x="12984" y="8196"/>
                    <a:pt x="12946" y="8080"/>
                  </a:cubicBezTo>
                  <a:cubicBezTo>
                    <a:pt x="12913" y="7984"/>
                    <a:pt x="12825" y="7924"/>
                    <a:pt x="12732" y="7924"/>
                  </a:cubicBezTo>
                  <a:close/>
                  <a:moveTo>
                    <a:pt x="6802" y="7929"/>
                  </a:moveTo>
                  <a:cubicBezTo>
                    <a:pt x="6707" y="7929"/>
                    <a:pt x="6618" y="7991"/>
                    <a:pt x="6587" y="8085"/>
                  </a:cubicBezTo>
                  <a:cubicBezTo>
                    <a:pt x="6549" y="8203"/>
                    <a:pt x="6614" y="8330"/>
                    <a:pt x="6733" y="8368"/>
                  </a:cubicBezTo>
                  <a:cubicBezTo>
                    <a:pt x="6755" y="8376"/>
                    <a:pt x="6778" y="8381"/>
                    <a:pt x="6801" y="8381"/>
                  </a:cubicBezTo>
                  <a:cubicBezTo>
                    <a:pt x="6895" y="8381"/>
                    <a:pt x="6985" y="8320"/>
                    <a:pt x="7014" y="8225"/>
                  </a:cubicBezTo>
                  <a:cubicBezTo>
                    <a:pt x="7054" y="8106"/>
                    <a:pt x="6991" y="7979"/>
                    <a:pt x="6871" y="7941"/>
                  </a:cubicBezTo>
                  <a:cubicBezTo>
                    <a:pt x="6848" y="7933"/>
                    <a:pt x="6825" y="7929"/>
                    <a:pt x="6802" y="7929"/>
                  </a:cubicBezTo>
                  <a:close/>
                  <a:moveTo>
                    <a:pt x="11566" y="8226"/>
                  </a:moveTo>
                  <a:cubicBezTo>
                    <a:pt x="11552" y="8226"/>
                    <a:pt x="11537" y="8227"/>
                    <a:pt x="11522" y="8230"/>
                  </a:cubicBezTo>
                  <a:cubicBezTo>
                    <a:pt x="11400" y="8252"/>
                    <a:pt x="11319" y="8368"/>
                    <a:pt x="11342" y="8493"/>
                  </a:cubicBezTo>
                  <a:cubicBezTo>
                    <a:pt x="11364" y="8599"/>
                    <a:pt x="11457" y="8674"/>
                    <a:pt x="11565" y="8674"/>
                  </a:cubicBezTo>
                  <a:cubicBezTo>
                    <a:pt x="11578" y="8674"/>
                    <a:pt x="11592" y="8673"/>
                    <a:pt x="11608" y="8671"/>
                  </a:cubicBezTo>
                  <a:lnTo>
                    <a:pt x="11605" y="8671"/>
                  </a:lnTo>
                  <a:cubicBezTo>
                    <a:pt x="11729" y="8648"/>
                    <a:pt x="11807" y="8529"/>
                    <a:pt x="11785" y="8408"/>
                  </a:cubicBezTo>
                  <a:cubicBezTo>
                    <a:pt x="11766" y="8300"/>
                    <a:pt x="11672" y="8226"/>
                    <a:pt x="11566" y="8226"/>
                  </a:cubicBezTo>
                  <a:close/>
                  <a:moveTo>
                    <a:pt x="7968" y="8229"/>
                  </a:moveTo>
                  <a:cubicBezTo>
                    <a:pt x="7863" y="8229"/>
                    <a:pt x="7768" y="8302"/>
                    <a:pt x="7746" y="8413"/>
                  </a:cubicBezTo>
                  <a:cubicBezTo>
                    <a:pt x="7724" y="8534"/>
                    <a:pt x="7805" y="8651"/>
                    <a:pt x="7926" y="8676"/>
                  </a:cubicBezTo>
                  <a:lnTo>
                    <a:pt x="7926" y="8673"/>
                  </a:lnTo>
                  <a:cubicBezTo>
                    <a:pt x="7943" y="8674"/>
                    <a:pt x="7956" y="8677"/>
                    <a:pt x="7969" y="8678"/>
                  </a:cubicBezTo>
                  <a:cubicBezTo>
                    <a:pt x="8075" y="8678"/>
                    <a:pt x="8169" y="8604"/>
                    <a:pt x="8190" y="8496"/>
                  </a:cubicBezTo>
                  <a:cubicBezTo>
                    <a:pt x="8211" y="8372"/>
                    <a:pt x="8134" y="8254"/>
                    <a:pt x="8009" y="8232"/>
                  </a:cubicBezTo>
                  <a:cubicBezTo>
                    <a:pt x="7996" y="8230"/>
                    <a:pt x="7982" y="8229"/>
                    <a:pt x="7968" y="8229"/>
                  </a:cubicBezTo>
                  <a:close/>
                  <a:moveTo>
                    <a:pt x="9165" y="8376"/>
                  </a:moveTo>
                  <a:cubicBezTo>
                    <a:pt x="9046" y="8376"/>
                    <a:pt x="8947" y="8468"/>
                    <a:pt x="8940" y="8588"/>
                  </a:cubicBezTo>
                  <a:cubicBezTo>
                    <a:pt x="8932" y="8711"/>
                    <a:pt x="9026" y="8817"/>
                    <a:pt x="9150" y="8827"/>
                  </a:cubicBezTo>
                  <a:lnTo>
                    <a:pt x="9162" y="8827"/>
                  </a:lnTo>
                  <a:cubicBezTo>
                    <a:pt x="9281" y="8827"/>
                    <a:pt x="9381" y="8734"/>
                    <a:pt x="9388" y="8615"/>
                  </a:cubicBezTo>
                  <a:cubicBezTo>
                    <a:pt x="9397" y="8492"/>
                    <a:pt x="9301" y="8386"/>
                    <a:pt x="9176" y="8377"/>
                  </a:cubicBezTo>
                  <a:cubicBezTo>
                    <a:pt x="9172" y="8376"/>
                    <a:pt x="9168" y="8376"/>
                    <a:pt x="9165" y="8376"/>
                  </a:cubicBezTo>
                  <a:close/>
                  <a:moveTo>
                    <a:pt x="10372" y="8376"/>
                  </a:moveTo>
                  <a:cubicBezTo>
                    <a:pt x="10366" y="8376"/>
                    <a:pt x="10360" y="8376"/>
                    <a:pt x="10355" y="8377"/>
                  </a:cubicBezTo>
                  <a:cubicBezTo>
                    <a:pt x="10231" y="8383"/>
                    <a:pt x="10137" y="8491"/>
                    <a:pt x="10144" y="8615"/>
                  </a:cubicBezTo>
                  <a:cubicBezTo>
                    <a:pt x="10152" y="8734"/>
                    <a:pt x="10250" y="8827"/>
                    <a:pt x="10368" y="8828"/>
                  </a:cubicBezTo>
                  <a:cubicBezTo>
                    <a:pt x="10373" y="8828"/>
                    <a:pt x="10377" y="8825"/>
                    <a:pt x="10383" y="8825"/>
                  </a:cubicBezTo>
                  <a:cubicBezTo>
                    <a:pt x="10505" y="8818"/>
                    <a:pt x="10599" y="8711"/>
                    <a:pt x="10593" y="8586"/>
                  </a:cubicBezTo>
                  <a:cubicBezTo>
                    <a:pt x="10585" y="8467"/>
                    <a:pt x="10489" y="8376"/>
                    <a:pt x="10372" y="8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4196625" y="3712963"/>
              <a:ext cx="11250" cy="11350"/>
            </a:xfrm>
            <a:custGeom>
              <a:avLst/>
              <a:gdLst/>
              <a:ahLst/>
              <a:cxnLst/>
              <a:rect l="l" t="t" r="r" b="b"/>
              <a:pathLst>
                <a:path w="450" h="454" extrusionOk="0">
                  <a:moveTo>
                    <a:pt x="227" y="1"/>
                  </a:moveTo>
                  <a:cubicBezTo>
                    <a:pt x="168" y="1"/>
                    <a:pt x="108" y="24"/>
                    <a:pt x="65" y="66"/>
                  </a:cubicBezTo>
                  <a:cubicBezTo>
                    <a:pt x="47" y="87"/>
                    <a:pt x="30" y="112"/>
                    <a:pt x="19" y="139"/>
                  </a:cubicBezTo>
                  <a:cubicBezTo>
                    <a:pt x="7" y="169"/>
                    <a:pt x="1" y="198"/>
                    <a:pt x="1" y="227"/>
                  </a:cubicBezTo>
                  <a:cubicBezTo>
                    <a:pt x="1" y="257"/>
                    <a:pt x="7" y="285"/>
                    <a:pt x="19" y="313"/>
                  </a:cubicBezTo>
                  <a:cubicBezTo>
                    <a:pt x="29" y="340"/>
                    <a:pt x="44" y="365"/>
                    <a:pt x="65" y="386"/>
                  </a:cubicBezTo>
                  <a:cubicBezTo>
                    <a:pt x="109" y="428"/>
                    <a:pt x="167" y="453"/>
                    <a:pt x="225" y="453"/>
                  </a:cubicBezTo>
                  <a:cubicBezTo>
                    <a:pt x="254" y="453"/>
                    <a:pt x="283" y="447"/>
                    <a:pt x="310" y="435"/>
                  </a:cubicBezTo>
                  <a:cubicBezTo>
                    <a:pt x="339" y="424"/>
                    <a:pt x="364" y="408"/>
                    <a:pt x="385" y="386"/>
                  </a:cubicBezTo>
                  <a:cubicBezTo>
                    <a:pt x="403" y="365"/>
                    <a:pt x="420" y="340"/>
                    <a:pt x="431" y="313"/>
                  </a:cubicBezTo>
                  <a:cubicBezTo>
                    <a:pt x="445" y="285"/>
                    <a:pt x="449" y="257"/>
                    <a:pt x="449" y="227"/>
                  </a:cubicBezTo>
                  <a:cubicBezTo>
                    <a:pt x="449" y="198"/>
                    <a:pt x="444" y="169"/>
                    <a:pt x="431" y="139"/>
                  </a:cubicBezTo>
                  <a:cubicBezTo>
                    <a:pt x="421" y="112"/>
                    <a:pt x="405" y="87"/>
                    <a:pt x="385" y="66"/>
                  </a:cubicBezTo>
                  <a:cubicBezTo>
                    <a:pt x="365" y="47"/>
                    <a:pt x="340" y="30"/>
                    <a:pt x="310" y="18"/>
                  </a:cubicBezTo>
                  <a:cubicBezTo>
                    <a:pt x="284" y="6"/>
                    <a:pt x="255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4606225" y="3713013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4" y="1"/>
                  </a:moveTo>
                  <a:cubicBezTo>
                    <a:pt x="194" y="1"/>
                    <a:pt x="165" y="6"/>
                    <a:pt x="138" y="17"/>
                  </a:cubicBezTo>
                  <a:cubicBezTo>
                    <a:pt x="111" y="30"/>
                    <a:pt x="86" y="45"/>
                    <a:pt x="64" y="66"/>
                  </a:cubicBezTo>
                  <a:cubicBezTo>
                    <a:pt x="45" y="85"/>
                    <a:pt x="29" y="110"/>
                    <a:pt x="18" y="140"/>
                  </a:cubicBezTo>
                  <a:cubicBezTo>
                    <a:pt x="6" y="167"/>
                    <a:pt x="0" y="196"/>
                    <a:pt x="0" y="225"/>
                  </a:cubicBezTo>
                  <a:cubicBezTo>
                    <a:pt x="0" y="285"/>
                    <a:pt x="24" y="343"/>
                    <a:pt x="64" y="384"/>
                  </a:cubicBezTo>
                  <a:cubicBezTo>
                    <a:pt x="86" y="406"/>
                    <a:pt x="111" y="421"/>
                    <a:pt x="138" y="433"/>
                  </a:cubicBezTo>
                  <a:cubicBezTo>
                    <a:pt x="166" y="445"/>
                    <a:pt x="194" y="451"/>
                    <a:pt x="224" y="451"/>
                  </a:cubicBezTo>
                  <a:cubicBezTo>
                    <a:pt x="240" y="451"/>
                    <a:pt x="254" y="448"/>
                    <a:pt x="270" y="447"/>
                  </a:cubicBezTo>
                  <a:cubicBezTo>
                    <a:pt x="282" y="446"/>
                    <a:pt x="297" y="441"/>
                    <a:pt x="309" y="435"/>
                  </a:cubicBezTo>
                  <a:cubicBezTo>
                    <a:pt x="323" y="429"/>
                    <a:pt x="335" y="422"/>
                    <a:pt x="350" y="414"/>
                  </a:cubicBezTo>
                  <a:cubicBezTo>
                    <a:pt x="361" y="405"/>
                    <a:pt x="372" y="395"/>
                    <a:pt x="384" y="384"/>
                  </a:cubicBezTo>
                  <a:cubicBezTo>
                    <a:pt x="423" y="342"/>
                    <a:pt x="448" y="284"/>
                    <a:pt x="448" y="225"/>
                  </a:cubicBezTo>
                  <a:cubicBezTo>
                    <a:pt x="448" y="196"/>
                    <a:pt x="442" y="167"/>
                    <a:pt x="431" y="140"/>
                  </a:cubicBezTo>
                  <a:cubicBezTo>
                    <a:pt x="420" y="111"/>
                    <a:pt x="405" y="87"/>
                    <a:pt x="384" y="66"/>
                  </a:cubicBezTo>
                  <a:cubicBezTo>
                    <a:pt x="372" y="54"/>
                    <a:pt x="361" y="46"/>
                    <a:pt x="350" y="38"/>
                  </a:cubicBezTo>
                  <a:cubicBezTo>
                    <a:pt x="337" y="30"/>
                    <a:pt x="324" y="23"/>
                    <a:pt x="309" y="17"/>
                  </a:cubicBezTo>
                  <a:cubicBezTo>
                    <a:pt x="297" y="11"/>
                    <a:pt x="283" y="7"/>
                    <a:pt x="270" y="5"/>
                  </a:cubicBezTo>
                  <a:cubicBezTo>
                    <a:pt x="254" y="2"/>
                    <a:pt x="23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4269050" y="3742488"/>
              <a:ext cx="346350" cy="151450"/>
            </a:xfrm>
            <a:custGeom>
              <a:avLst/>
              <a:gdLst/>
              <a:ahLst/>
              <a:cxnLst/>
              <a:rect l="l" t="t" r="r" b="b"/>
              <a:pathLst>
                <a:path w="13854" h="6058" extrusionOk="0">
                  <a:moveTo>
                    <a:pt x="13609" y="0"/>
                  </a:moveTo>
                  <a:cubicBezTo>
                    <a:pt x="13501" y="0"/>
                    <a:pt x="13407" y="78"/>
                    <a:pt x="13387" y="186"/>
                  </a:cubicBezTo>
                  <a:cubicBezTo>
                    <a:pt x="13367" y="309"/>
                    <a:pt x="13448" y="426"/>
                    <a:pt x="13569" y="449"/>
                  </a:cubicBezTo>
                  <a:cubicBezTo>
                    <a:pt x="13583" y="450"/>
                    <a:pt x="13597" y="450"/>
                    <a:pt x="13612" y="450"/>
                  </a:cubicBezTo>
                  <a:cubicBezTo>
                    <a:pt x="13718" y="450"/>
                    <a:pt x="13814" y="373"/>
                    <a:pt x="13832" y="263"/>
                  </a:cubicBezTo>
                  <a:cubicBezTo>
                    <a:pt x="13853" y="140"/>
                    <a:pt x="13770" y="24"/>
                    <a:pt x="13649" y="4"/>
                  </a:cubicBezTo>
                  <a:cubicBezTo>
                    <a:pt x="13636" y="1"/>
                    <a:pt x="13622" y="0"/>
                    <a:pt x="13609" y="0"/>
                  </a:cubicBezTo>
                  <a:close/>
                  <a:moveTo>
                    <a:pt x="245" y="11"/>
                  </a:moveTo>
                  <a:cubicBezTo>
                    <a:pt x="232" y="11"/>
                    <a:pt x="219" y="13"/>
                    <a:pt x="205" y="15"/>
                  </a:cubicBezTo>
                  <a:cubicBezTo>
                    <a:pt x="81" y="36"/>
                    <a:pt x="0" y="153"/>
                    <a:pt x="23" y="274"/>
                  </a:cubicBezTo>
                  <a:cubicBezTo>
                    <a:pt x="41" y="384"/>
                    <a:pt x="135" y="461"/>
                    <a:pt x="242" y="461"/>
                  </a:cubicBezTo>
                  <a:cubicBezTo>
                    <a:pt x="256" y="461"/>
                    <a:pt x="269" y="460"/>
                    <a:pt x="280" y="457"/>
                  </a:cubicBezTo>
                  <a:cubicBezTo>
                    <a:pt x="405" y="436"/>
                    <a:pt x="486" y="320"/>
                    <a:pt x="464" y="198"/>
                  </a:cubicBezTo>
                  <a:lnTo>
                    <a:pt x="466" y="198"/>
                  </a:lnTo>
                  <a:cubicBezTo>
                    <a:pt x="446" y="87"/>
                    <a:pt x="352" y="11"/>
                    <a:pt x="245" y="11"/>
                  </a:cubicBezTo>
                  <a:close/>
                  <a:moveTo>
                    <a:pt x="13304" y="1142"/>
                  </a:moveTo>
                  <a:cubicBezTo>
                    <a:pt x="13212" y="1142"/>
                    <a:pt x="13126" y="1199"/>
                    <a:pt x="13093" y="1291"/>
                  </a:cubicBezTo>
                  <a:cubicBezTo>
                    <a:pt x="13049" y="1407"/>
                    <a:pt x="13111" y="1536"/>
                    <a:pt x="13228" y="1579"/>
                  </a:cubicBezTo>
                  <a:cubicBezTo>
                    <a:pt x="13252" y="1588"/>
                    <a:pt x="13280" y="1592"/>
                    <a:pt x="13304" y="1593"/>
                  </a:cubicBezTo>
                  <a:cubicBezTo>
                    <a:pt x="13396" y="1593"/>
                    <a:pt x="13482" y="1536"/>
                    <a:pt x="13515" y="1444"/>
                  </a:cubicBezTo>
                  <a:cubicBezTo>
                    <a:pt x="13558" y="1329"/>
                    <a:pt x="13498" y="1199"/>
                    <a:pt x="13380" y="1156"/>
                  </a:cubicBezTo>
                  <a:cubicBezTo>
                    <a:pt x="13355" y="1147"/>
                    <a:pt x="13329" y="1142"/>
                    <a:pt x="13304" y="1142"/>
                  </a:cubicBezTo>
                  <a:close/>
                  <a:moveTo>
                    <a:pt x="550" y="1153"/>
                  </a:moveTo>
                  <a:cubicBezTo>
                    <a:pt x="525" y="1153"/>
                    <a:pt x="499" y="1157"/>
                    <a:pt x="474" y="1166"/>
                  </a:cubicBezTo>
                  <a:cubicBezTo>
                    <a:pt x="356" y="1209"/>
                    <a:pt x="298" y="1338"/>
                    <a:pt x="340" y="1455"/>
                  </a:cubicBezTo>
                  <a:cubicBezTo>
                    <a:pt x="371" y="1545"/>
                    <a:pt x="458" y="1602"/>
                    <a:pt x="547" y="1602"/>
                  </a:cubicBezTo>
                  <a:cubicBezTo>
                    <a:pt x="548" y="1602"/>
                    <a:pt x="549" y="1602"/>
                    <a:pt x="550" y="1602"/>
                  </a:cubicBezTo>
                  <a:cubicBezTo>
                    <a:pt x="578" y="1602"/>
                    <a:pt x="602" y="1598"/>
                    <a:pt x="630" y="1590"/>
                  </a:cubicBezTo>
                  <a:cubicBezTo>
                    <a:pt x="746" y="1546"/>
                    <a:pt x="804" y="1415"/>
                    <a:pt x="761" y="1299"/>
                  </a:cubicBezTo>
                  <a:cubicBezTo>
                    <a:pt x="728" y="1210"/>
                    <a:pt x="642" y="1153"/>
                    <a:pt x="550" y="1153"/>
                  </a:cubicBezTo>
                  <a:close/>
                  <a:moveTo>
                    <a:pt x="12804" y="2214"/>
                  </a:moveTo>
                  <a:cubicBezTo>
                    <a:pt x="12726" y="2214"/>
                    <a:pt x="12650" y="2255"/>
                    <a:pt x="12608" y="2327"/>
                  </a:cubicBezTo>
                  <a:cubicBezTo>
                    <a:pt x="12546" y="2432"/>
                    <a:pt x="12583" y="2572"/>
                    <a:pt x="12690" y="2633"/>
                  </a:cubicBezTo>
                  <a:cubicBezTo>
                    <a:pt x="12727" y="2654"/>
                    <a:pt x="12765" y="2664"/>
                    <a:pt x="12804" y="2665"/>
                  </a:cubicBezTo>
                  <a:cubicBezTo>
                    <a:pt x="12879" y="2665"/>
                    <a:pt x="12956" y="2625"/>
                    <a:pt x="12999" y="2552"/>
                  </a:cubicBezTo>
                  <a:cubicBezTo>
                    <a:pt x="13060" y="2445"/>
                    <a:pt x="13023" y="2307"/>
                    <a:pt x="12917" y="2244"/>
                  </a:cubicBezTo>
                  <a:cubicBezTo>
                    <a:pt x="12881" y="2224"/>
                    <a:pt x="12843" y="2214"/>
                    <a:pt x="12804" y="2214"/>
                  </a:cubicBezTo>
                  <a:close/>
                  <a:moveTo>
                    <a:pt x="1050" y="2222"/>
                  </a:moveTo>
                  <a:cubicBezTo>
                    <a:pt x="1012" y="2222"/>
                    <a:pt x="974" y="2232"/>
                    <a:pt x="939" y="2251"/>
                  </a:cubicBezTo>
                  <a:cubicBezTo>
                    <a:pt x="830" y="2316"/>
                    <a:pt x="794" y="2453"/>
                    <a:pt x="858" y="2561"/>
                  </a:cubicBezTo>
                  <a:cubicBezTo>
                    <a:pt x="898" y="2631"/>
                    <a:pt x="971" y="2672"/>
                    <a:pt x="1046" y="2672"/>
                  </a:cubicBezTo>
                  <a:cubicBezTo>
                    <a:pt x="1048" y="2672"/>
                    <a:pt x="1050" y="2672"/>
                    <a:pt x="1052" y="2671"/>
                  </a:cubicBezTo>
                  <a:cubicBezTo>
                    <a:pt x="1091" y="2671"/>
                    <a:pt x="1131" y="2661"/>
                    <a:pt x="1165" y="2640"/>
                  </a:cubicBezTo>
                  <a:cubicBezTo>
                    <a:pt x="1273" y="2580"/>
                    <a:pt x="1309" y="2441"/>
                    <a:pt x="1248" y="2334"/>
                  </a:cubicBezTo>
                  <a:cubicBezTo>
                    <a:pt x="1205" y="2262"/>
                    <a:pt x="1129" y="2222"/>
                    <a:pt x="1050" y="2222"/>
                  </a:cubicBezTo>
                  <a:close/>
                  <a:moveTo>
                    <a:pt x="12124" y="3182"/>
                  </a:moveTo>
                  <a:cubicBezTo>
                    <a:pt x="12060" y="3182"/>
                    <a:pt x="11996" y="3209"/>
                    <a:pt x="11952" y="3262"/>
                  </a:cubicBezTo>
                  <a:cubicBezTo>
                    <a:pt x="11872" y="3359"/>
                    <a:pt x="11885" y="3500"/>
                    <a:pt x="11979" y="3579"/>
                  </a:cubicBezTo>
                  <a:cubicBezTo>
                    <a:pt x="12021" y="3614"/>
                    <a:pt x="12073" y="3633"/>
                    <a:pt x="12125" y="3634"/>
                  </a:cubicBezTo>
                  <a:cubicBezTo>
                    <a:pt x="12188" y="3634"/>
                    <a:pt x="12251" y="3607"/>
                    <a:pt x="12296" y="3552"/>
                  </a:cubicBezTo>
                  <a:cubicBezTo>
                    <a:pt x="12376" y="3458"/>
                    <a:pt x="12364" y="3317"/>
                    <a:pt x="12269" y="3235"/>
                  </a:cubicBezTo>
                  <a:cubicBezTo>
                    <a:pt x="12227" y="3200"/>
                    <a:pt x="12176" y="3182"/>
                    <a:pt x="12124" y="3182"/>
                  </a:cubicBezTo>
                  <a:close/>
                  <a:moveTo>
                    <a:pt x="1733" y="3190"/>
                  </a:moveTo>
                  <a:cubicBezTo>
                    <a:pt x="1682" y="3190"/>
                    <a:pt x="1630" y="3207"/>
                    <a:pt x="1587" y="3244"/>
                  </a:cubicBezTo>
                  <a:cubicBezTo>
                    <a:pt x="1491" y="3323"/>
                    <a:pt x="1478" y="3464"/>
                    <a:pt x="1560" y="3558"/>
                  </a:cubicBezTo>
                  <a:cubicBezTo>
                    <a:pt x="1606" y="3613"/>
                    <a:pt x="1669" y="3639"/>
                    <a:pt x="1731" y="3640"/>
                  </a:cubicBezTo>
                  <a:cubicBezTo>
                    <a:pt x="1783" y="3640"/>
                    <a:pt x="1835" y="3623"/>
                    <a:pt x="1876" y="3588"/>
                  </a:cubicBezTo>
                  <a:cubicBezTo>
                    <a:pt x="1973" y="3507"/>
                    <a:pt x="1984" y="3365"/>
                    <a:pt x="1906" y="3271"/>
                  </a:cubicBezTo>
                  <a:cubicBezTo>
                    <a:pt x="1860" y="3217"/>
                    <a:pt x="1797" y="3190"/>
                    <a:pt x="1733" y="3190"/>
                  </a:cubicBezTo>
                  <a:close/>
                  <a:moveTo>
                    <a:pt x="11288" y="4018"/>
                  </a:moveTo>
                  <a:cubicBezTo>
                    <a:pt x="11237" y="4018"/>
                    <a:pt x="11186" y="4035"/>
                    <a:pt x="11144" y="4070"/>
                  </a:cubicBezTo>
                  <a:cubicBezTo>
                    <a:pt x="11049" y="4152"/>
                    <a:pt x="11035" y="4293"/>
                    <a:pt x="11117" y="4387"/>
                  </a:cubicBezTo>
                  <a:cubicBezTo>
                    <a:pt x="11162" y="4442"/>
                    <a:pt x="11224" y="4469"/>
                    <a:pt x="11290" y="4469"/>
                  </a:cubicBezTo>
                  <a:cubicBezTo>
                    <a:pt x="11340" y="4469"/>
                    <a:pt x="11392" y="4450"/>
                    <a:pt x="11434" y="4414"/>
                  </a:cubicBezTo>
                  <a:cubicBezTo>
                    <a:pt x="11529" y="4335"/>
                    <a:pt x="11542" y="4194"/>
                    <a:pt x="11461" y="4100"/>
                  </a:cubicBezTo>
                  <a:cubicBezTo>
                    <a:pt x="11417" y="4045"/>
                    <a:pt x="11353" y="4018"/>
                    <a:pt x="11288" y="4018"/>
                  </a:cubicBezTo>
                  <a:close/>
                  <a:moveTo>
                    <a:pt x="2570" y="4024"/>
                  </a:moveTo>
                  <a:cubicBezTo>
                    <a:pt x="2506" y="4024"/>
                    <a:pt x="2442" y="4052"/>
                    <a:pt x="2396" y="4106"/>
                  </a:cubicBezTo>
                  <a:cubicBezTo>
                    <a:pt x="2318" y="4200"/>
                    <a:pt x="2329" y="4342"/>
                    <a:pt x="2426" y="4424"/>
                  </a:cubicBezTo>
                  <a:lnTo>
                    <a:pt x="2424" y="4424"/>
                  </a:lnTo>
                  <a:cubicBezTo>
                    <a:pt x="2467" y="4458"/>
                    <a:pt x="2519" y="4475"/>
                    <a:pt x="2571" y="4475"/>
                  </a:cubicBezTo>
                  <a:cubicBezTo>
                    <a:pt x="2634" y="4475"/>
                    <a:pt x="2699" y="4448"/>
                    <a:pt x="2742" y="4393"/>
                  </a:cubicBezTo>
                  <a:cubicBezTo>
                    <a:pt x="2822" y="4299"/>
                    <a:pt x="2809" y="4158"/>
                    <a:pt x="2715" y="4076"/>
                  </a:cubicBezTo>
                  <a:cubicBezTo>
                    <a:pt x="2672" y="4042"/>
                    <a:pt x="2621" y="4024"/>
                    <a:pt x="2570" y="4024"/>
                  </a:cubicBezTo>
                  <a:close/>
                  <a:moveTo>
                    <a:pt x="10321" y="4697"/>
                  </a:moveTo>
                  <a:cubicBezTo>
                    <a:pt x="10282" y="4697"/>
                    <a:pt x="10243" y="4707"/>
                    <a:pt x="10207" y="4728"/>
                  </a:cubicBezTo>
                  <a:cubicBezTo>
                    <a:pt x="10100" y="4792"/>
                    <a:pt x="10064" y="4930"/>
                    <a:pt x="10124" y="5037"/>
                  </a:cubicBezTo>
                  <a:cubicBezTo>
                    <a:pt x="10169" y="5108"/>
                    <a:pt x="10246" y="5148"/>
                    <a:pt x="10320" y="5149"/>
                  </a:cubicBezTo>
                  <a:cubicBezTo>
                    <a:pt x="10359" y="5149"/>
                    <a:pt x="10397" y="5139"/>
                    <a:pt x="10433" y="5119"/>
                  </a:cubicBezTo>
                  <a:cubicBezTo>
                    <a:pt x="10540" y="5055"/>
                    <a:pt x="10577" y="4917"/>
                    <a:pt x="10516" y="4810"/>
                  </a:cubicBezTo>
                  <a:cubicBezTo>
                    <a:pt x="10474" y="4738"/>
                    <a:pt x="10399" y="4697"/>
                    <a:pt x="10321" y="4697"/>
                  </a:cubicBezTo>
                  <a:close/>
                  <a:moveTo>
                    <a:pt x="3540" y="4703"/>
                  </a:moveTo>
                  <a:cubicBezTo>
                    <a:pt x="3462" y="4703"/>
                    <a:pt x="3386" y="4744"/>
                    <a:pt x="3343" y="4817"/>
                  </a:cubicBezTo>
                  <a:cubicBezTo>
                    <a:pt x="3282" y="4925"/>
                    <a:pt x="3318" y="5061"/>
                    <a:pt x="3426" y="5123"/>
                  </a:cubicBezTo>
                  <a:cubicBezTo>
                    <a:pt x="3463" y="5144"/>
                    <a:pt x="3500" y="5154"/>
                    <a:pt x="3540" y="5155"/>
                  </a:cubicBezTo>
                  <a:cubicBezTo>
                    <a:pt x="3616" y="5155"/>
                    <a:pt x="3693" y="5114"/>
                    <a:pt x="3733" y="5042"/>
                  </a:cubicBezTo>
                  <a:cubicBezTo>
                    <a:pt x="3796" y="4935"/>
                    <a:pt x="3759" y="4797"/>
                    <a:pt x="3651" y="4734"/>
                  </a:cubicBezTo>
                  <a:cubicBezTo>
                    <a:pt x="3616" y="4713"/>
                    <a:pt x="3578" y="4703"/>
                    <a:pt x="3540" y="4703"/>
                  </a:cubicBezTo>
                  <a:close/>
                  <a:moveTo>
                    <a:pt x="9248" y="5198"/>
                  </a:moveTo>
                  <a:cubicBezTo>
                    <a:pt x="9223" y="5198"/>
                    <a:pt x="9197" y="5203"/>
                    <a:pt x="9172" y="5212"/>
                  </a:cubicBezTo>
                  <a:cubicBezTo>
                    <a:pt x="9055" y="5254"/>
                    <a:pt x="8997" y="5383"/>
                    <a:pt x="9039" y="5500"/>
                  </a:cubicBezTo>
                  <a:cubicBezTo>
                    <a:pt x="9070" y="5593"/>
                    <a:pt x="9157" y="5648"/>
                    <a:pt x="9245" y="5648"/>
                  </a:cubicBezTo>
                  <a:cubicBezTo>
                    <a:pt x="9246" y="5648"/>
                    <a:pt x="9247" y="5648"/>
                    <a:pt x="9248" y="5648"/>
                  </a:cubicBezTo>
                  <a:cubicBezTo>
                    <a:pt x="9276" y="5648"/>
                    <a:pt x="9300" y="5643"/>
                    <a:pt x="9328" y="5635"/>
                  </a:cubicBezTo>
                  <a:cubicBezTo>
                    <a:pt x="9444" y="5592"/>
                    <a:pt x="9502" y="5464"/>
                    <a:pt x="9459" y="5347"/>
                  </a:cubicBezTo>
                  <a:cubicBezTo>
                    <a:pt x="9428" y="5256"/>
                    <a:pt x="9340" y="5198"/>
                    <a:pt x="9248" y="5198"/>
                  </a:cubicBezTo>
                  <a:close/>
                  <a:moveTo>
                    <a:pt x="4612" y="5202"/>
                  </a:moveTo>
                  <a:cubicBezTo>
                    <a:pt x="4519" y="5202"/>
                    <a:pt x="4431" y="5258"/>
                    <a:pt x="4400" y="5349"/>
                  </a:cubicBezTo>
                  <a:cubicBezTo>
                    <a:pt x="4357" y="5466"/>
                    <a:pt x="4418" y="5597"/>
                    <a:pt x="4535" y="5637"/>
                  </a:cubicBezTo>
                  <a:cubicBezTo>
                    <a:pt x="4559" y="5647"/>
                    <a:pt x="4584" y="5652"/>
                    <a:pt x="4611" y="5652"/>
                  </a:cubicBezTo>
                  <a:cubicBezTo>
                    <a:pt x="4703" y="5652"/>
                    <a:pt x="4789" y="5595"/>
                    <a:pt x="4823" y="5502"/>
                  </a:cubicBezTo>
                  <a:cubicBezTo>
                    <a:pt x="4864" y="5388"/>
                    <a:pt x="4805" y="5258"/>
                    <a:pt x="4688" y="5215"/>
                  </a:cubicBezTo>
                  <a:cubicBezTo>
                    <a:pt x="4663" y="5206"/>
                    <a:pt x="4637" y="5202"/>
                    <a:pt x="4612" y="5202"/>
                  </a:cubicBezTo>
                  <a:close/>
                  <a:moveTo>
                    <a:pt x="8108" y="5504"/>
                  </a:moveTo>
                  <a:cubicBezTo>
                    <a:pt x="8095" y="5504"/>
                    <a:pt x="8082" y="5505"/>
                    <a:pt x="8069" y="5508"/>
                  </a:cubicBezTo>
                  <a:cubicBezTo>
                    <a:pt x="7948" y="5529"/>
                    <a:pt x="7864" y="5647"/>
                    <a:pt x="7887" y="5768"/>
                  </a:cubicBezTo>
                  <a:cubicBezTo>
                    <a:pt x="7904" y="5879"/>
                    <a:pt x="8001" y="5955"/>
                    <a:pt x="8109" y="5955"/>
                  </a:cubicBezTo>
                  <a:cubicBezTo>
                    <a:pt x="8121" y="5955"/>
                    <a:pt x="8135" y="5954"/>
                    <a:pt x="8148" y="5951"/>
                  </a:cubicBezTo>
                  <a:cubicBezTo>
                    <a:pt x="8271" y="5932"/>
                    <a:pt x="8354" y="5815"/>
                    <a:pt x="8332" y="5690"/>
                  </a:cubicBezTo>
                  <a:cubicBezTo>
                    <a:pt x="8310" y="5581"/>
                    <a:pt x="8217" y="5504"/>
                    <a:pt x="8108" y="5504"/>
                  </a:cubicBezTo>
                  <a:close/>
                  <a:moveTo>
                    <a:pt x="5753" y="5505"/>
                  </a:moveTo>
                  <a:cubicBezTo>
                    <a:pt x="5644" y="5505"/>
                    <a:pt x="5550" y="5583"/>
                    <a:pt x="5530" y="5692"/>
                  </a:cubicBezTo>
                  <a:cubicBezTo>
                    <a:pt x="5510" y="5817"/>
                    <a:pt x="5590" y="5933"/>
                    <a:pt x="5715" y="5954"/>
                  </a:cubicBezTo>
                  <a:cubicBezTo>
                    <a:pt x="5726" y="5955"/>
                    <a:pt x="5739" y="5958"/>
                    <a:pt x="5755" y="5958"/>
                  </a:cubicBezTo>
                  <a:cubicBezTo>
                    <a:pt x="5860" y="5958"/>
                    <a:pt x="5957" y="5879"/>
                    <a:pt x="5975" y="5771"/>
                  </a:cubicBezTo>
                  <a:cubicBezTo>
                    <a:pt x="5997" y="5647"/>
                    <a:pt x="5915" y="5529"/>
                    <a:pt x="5792" y="5509"/>
                  </a:cubicBezTo>
                  <a:cubicBezTo>
                    <a:pt x="5779" y="5506"/>
                    <a:pt x="5766" y="5505"/>
                    <a:pt x="5753" y="5505"/>
                  </a:cubicBezTo>
                  <a:close/>
                  <a:moveTo>
                    <a:pt x="6930" y="5606"/>
                  </a:moveTo>
                  <a:cubicBezTo>
                    <a:pt x="6805" y="5606"/>
                    <a:pt x="6705" y="5708"/>
                    <a:pt x="6705" y="5832"/>
                  </a:cubicBezTo>
                  <a:cubicBezTo>
                    <a:pt x="6705" y="5958"/>
                    <a:pt x="6805" y="6057"/>
                    <a:pt x="6930" y="6057"/>
                  </a:cubicBezTo>
                  <a:cubicBezTo>
                    <a:pt x="7056" y="6057"/>
                    <a:pt x="7156" y="5957"/>
                    <a:pt x="7156" y="5832"/>
                  </a:cubicBezTo>
                  <a:cubicBezTo>
                    <a:pt x="7156" y="5708"/>
                    <a:pt x="7056" y="5606"/>
                    <a:pt x="6930" y="5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4266925" y="3713038"/>
              <a:ext cx="11225" cy="11275"/>
            </a:xfrm>
            <a:custGeom>
              <a:avLst/>
              <a:gdLst/>
              <a:ahLst/>
              <a:cxnLst/>
              <a:rect l="l" t="t" r="r" b="b"/>
              <a:pathLst>
                <a:path w="449" h="451" extrusionOk="0">
                  <a:moveTo>
                    <a:pt x="224" y="1"/>
                  </a:moveTo>
                  <a:cubicBezTo>
                    <a:pt x="209" y="1"/>
                    <a:pt x="194" y="2"/>
                    <a:pt x="178" y="5"/>
                  </a:cubicBezTo>
                  <a:cubicBezTo>
                    <a:pt x="166" y="8"/>
                    <a:pt x="151" y="14"/>
                    <a:pt x="139" y="17"/>
                  </a:cubicBezTo>
                  <a:cubicBezTo>
                    <a:pt x="126" y="24"/>
                    <a:pt x="111" y="30"/>
                    <a:pt x="99" y="39"/>
                  </a:cubicBezTo>
                  <a:cubicBezTo>
                    <a:pt x="86" y="46"/>
                    <a:pt x="76" y="55"/>
                    <a:pt x="64" y="66"/>
                  </a:cubicBezTo>
                  <a:cubicBezTo>
                    <a:pt x="24" y="109"/>
                    <a:pt x="0" y="165"/>
                    <a:pt x="0" y="226"/>
                  </a:cubicBezTo>
                  <a:cubicBezTo>
                    <a:pt x="0" y="284"/>
                    <a:pt x="24" y="342"/>
                    <a:pt x="64" y="385"/>
                  </a:cubicBezTo>
                  <a:cubicBezTo>
                    <a:pt x="77" y="394"/>
                    <a:pt x="87" y="404"/>
                    <a:pt x="99" y="413"/>
                  </a:cubicBezTo>
                  <a:cubicBezTo>
                    <a:pt x="111" y="420"/>
                    <a:pt x="126" y="429"/>
                    <a:pt x="139" y="434"/>
                  </a:cubicBezTo>
                  <a:cubicBezTo>
                    <a:pt x="151" y="440"/>
                    <a:pt x="166" y="442"/>
                    <a:pt x="178" y="446"/>
                  </a:cubicBezTo>
                  <a:cubicBezTo>
                    <a:pt x="194" y="447"/>
                    <a:pt x="209" y="450"/>
                    <a:pt x="224" y="450"/>
                  </a:cubicBezTo>
                  <a:cubicBezTo>
                    <a:pt x="254" y="450"/>
                    <a:pt x="282" y="444"/>
                    <a:pt x="310" y="432"/>
                  </a:cubicBezTo>
                  <a:cubicBezTo>
                    <a:pt x="337" y="421"/>
                    <a:pt x="362" y="406"/>
                    <a:pt x="384" y="385"/>
                  </a:cubicBezTo>
                  <a:cubicBezTo>
                    <a:pt x="424" y="342"/>
                    <a:pt x="448" y="284"/>
                    <a:pt x="448" y="225"/>
                  </a:cubicBezTo>
                  <a:cubicBezTo>
                    <a:pt x="448" y="165"/>
                    <a:pt x="424" y="109"/>
                    <a:pt x="384" y="66"/>
                  </a:cubicBezTo>
                  <a:cubicBezTo>
                    <a:pt x="362" y="47"/>
                    <a:pt x="337" y="29"/>
                    <a:pt x="310" y="17"/>
                  </a:cubicBezTo>
                  <a:cubicBezTo>
                    <a:pt x="283" y="6"/>
                    <a:pt x="25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4535350" y="3679188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5" y="1"/>
                  </a:moveTo>
                  <a:cubicBezTo>
                    <a:pt x="210" y="1"/>
                    <a:pt x="195" y="2"/>
                    <a:pt x="181" y="6"/>
                  </a:cubicBezTo>
                  <a:cubicBezTo>
                    <a:pt x="167" y="9"/>
                    <a:pt x="152" y="14"/>
                    <a:pt x="138" y="17"/>
                  </a:cubicBezTo>
                  <a:cubicBezTo>
                    <a:pt x="124" y="24"/>
                    <a:pt x="110" y="30"/>
                    <a:pt x="99" y="40"/>
                  </a:cubicBezTo>
                  <a:cubicBezTo>
                    <a:pt x="87" y="46"/>
                    <a:pt x="74" y="55"/>
                    <a:pt x="66" y="67"/>
                  </a:cubicBezTo>
                  <a:cubicBezTo>
                    <a:pt x="22" y="107"/>
                    <a:pt x="0" y="165"/>
                    <a:pt x="0" y="226"/>
                  </a:cubicBezTo>
                  <a:cubicBezTo>
                    <a:pt x="0" y="286"/>
                    <a:pt x="22" y="344"/>
                    <a:pt x="66" y="384"/>
                  </a:cubicBezTo>
                  <a:cubicBezTo>
                    <a:pt x="74" y="396"/>
                    <a:pt x="87" y="405"/>
                    <a:pt x="99" y="414"/>
                  </a:cubicBezTo>
                  <a:cubicBezTo>
                    <a:pt x="110" y="422"/>
                    <a:pt x="125" y="431"/>
                    <a:pt x="138" y="435"/>
                  </a:cubicBezTo>
                  <a:cubicBezTo>
                    <a:pt x="151" y="441"/>
                    <a:pt x="166" y="444"/>
                    <a:pt x="181" y="447"/>
                  </a:cubicBezTo>
                  <a:cubicBezTo>
                    <a:pt x="196" y="450"/>
                    <a:pt x="211" y="452"/>
                    <a:pt x="226" y="452"/>
                  </a:cubicBezTo>
                  <a:cubicBezTo>
                    <a:pt x="284" y="452"/>
                    <a:pt x="342" y="427"/>
                    <a:pt x="383" y="385"/>
                  </a:cubicBezTo>
                  <a:cubicBezTo>
                    <a:pt x="425" y="344"/>
                    <a:pt x="450" y="286"/>
                    <a:pt x="450" y="228"/>
                  </a:cubicBezTo>
                  <a:cubicBezTo>
                    <a:pt x="450" y="212"/>
                    <a:pt x="449" y="197"/>
                    <a:pt x="446" y="182"/>
                  </a:cubicBezTo>
                  <a:cubicBezTo>
                    <a:pt x="442" y="169"/>
                    <a:pt x="440" y="155"/>
                    <a:pt x="434" y="139"/>
                  </a:cubicBezTo>
                  <a:cubicBezTo>
                    <a:pt x="429" y="125"/>
                    <a:pt x="419" y="113"/>
                    <a:pt x="413" y="100"/>
                  </a:cubicBezTo>
                  <a:cubicBezTo>
                    <a:pt x="404" y="89"/>
                    <a:pt x="394" y="78"/>
                    <a:pt x="383" y="67"/>
                  </a:cubicBezTo>
                  <a:cubicBezTo>
                    <a:pt x="341" y="25"/>
                    <a:pt x="284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4537450" y="3510263"/>
              <a:ext cx="344975" cy="150850"/>
            </a:xfrm>
            <a:custGeom>
              <a:avLst/>
              <a:gdLst/>
              <a:ahLst/>
              <a:cxnLst/>
              <a:rect l="l" t="t" r="r" b="b"/>
              <a:pathLst>
                <a:path w="13799" h="6034" extrusionOk="0">
                  <a:moveTo>
                    <a:pt x="6893" y="0"/>
                  </a:moveTo>
                  <a:cubicBezTo>
                    <a:pt x="6769" y="0"/>
                    <a:pt x="6668" y="102"/>
                    <a:pt x="6668" y="226"/>
                  </a:cubicBezTo>
                  <a:cubicBezTo>
                    <a:pt x="6668" y="350"/>
                    <a:pt x="6769" y="451"/>
                    <a:pt x="6893" y="452"/>
                  </a:cubicBezTo>
                  <a:cubicBezTo>
                    <a:pt x="7019" y="452"/>
                    <a:pt x="7119" y="351"/>
                    <a:pt x="7119" y="226"/>
                  </a:cubicBezTo>
                  <a:cubicBezTo>
                    <a:pt x="7119" y="99"/>
                    <a:pt x="7018" y="0"/>
                    <a:pt x="6893" y="0"/>
                  </a:cubicBezTo>
                  <a:close/>
                  <a:moveTo>
                    <a:pt x="8066" y="100"/>
                  </a:moveTo>
                  <a:cubicBezTo>
                    <a:pt x="7958" y="100"/>
                    <a:pt x="7864" y="177"/>
                    <a:pt x="7845" y="286"/>
                  </a:cubicBezTo>
                  <a:cubicBezTo>
                    <a:pt x="7824" y="410"/>
                    <a:pt x="7903" y="527"/>
                    <a:pt x="8028" y="548"/>
                  </a:cubicBezTo>
                  <a:cubicBezTo>
                    <a:pt x="8036" y="549"/>
                    <a:pt x="8044" y="550"/>
                    <a:pt x="8051" y="550"/>
                  </a:cubicBezTo>
                  <a:cubicBezTo>
                    <a:pt x="8056" y="550"/>
                    <a:pt x="8061" y="549"/>
                    <a:pt x="8067" y="549"/>
                  </a:cubicBezTo>
                  <a:cubicBezTo>
                    <a:pt x="8174" y="549"/>
                    <a:pt x="8270" y="472"/>
                    <a:pt x="8287" y="365"/>
                  </a:cubicBezTo>
                  <a:cubicBezTo>
                    <a:pt x="8309" y="241"/>
                    <a:pt x="8229" y="124"/>
                    <a:pt x="8105" y="103"/>
                  </a:cubicBezTo>
                  <a:cubicBezTo>
                    <a:pt x="8092" y="101"/>
                    <a:pt x="8078" y="100"/>
                    <a:pt x="8066" y="100"/>
                  </a:cubicBezTo>
                  <a:close/>
                  <a:moveTo>
                    <a:pt x="5724" y="102"/>
                  </a:moveTo>
                  <a:cubicBezTo>
                    <a:pt x="5710" y="102"/>
                    <a:pt x="5696" y="104"/>
                    <a:pt x="5682" y="106"/>
                  </a:cubicBezTo>
                  <a:cubicBezTo>
                    <a:pt x="5559" y="127"/>
                    <a:pt x="5477" y="243"/>
                    <a:pt x="5498" y="365"/>
                  </a:cubicBezTo>
                  <a:cubicBezTo>
                    <a:pt x="5519" y="476"/>
                    <a:pt x="5613" y="552"/>
                    <a:pt x="5718" y="552"/>
                  </a:cubicBezTo>
                  <a:cubicBezTo>
                    <a:pt x="5719" y="552"/>
                    <a:pt x="5719" y="552"/>
                    <a:pt x="5720" y="552"/>
                  </a:cubicBezTo>
                  <a:cubicBezTo>
                    <a:pt x="5731" y="552"/>
                    <a:pt x="5746" y="552"/>
                    <a:pt x="5759" y="549"/>
                  </a:cubicBezTo>
                  <a:cubicBezTo>
                    <a:pt x="5881" y="527"/>
                    <a:pt x="5964" y="410"/>
                    <a:pt x="5942" y="289"/>
                  </a:cubicBezTo>
                  <a:cubicBezTo>
                    <a:pt x="5924" y="178"/>
                    <a:pt x="5831" y="102"/>
                    <a:pt x="5724" y="102"/>
                  </a:cubicBezTo>
                  <a:close/>
                  <a:moveTo>
                    <a:pt x="9203" y="404"/>
                  </a:moveTo>
                  <a:cubicBezTo>
                    <a:pt x="9112" y="404"/>
                    <a:pt x="9026" y="462"/>
                    <a:pt x="8993" y="553"/>
                  </a:cubicBezTo>
                  <a:cubicBezTo>
                    <a:pt x="8950" y="669"/>
                    <a:pt x="9011" y="798"/>
                    <a:pt x="9127" y="841"/>
                  </a:cubicBezTo>
                  <a:cubicBezTo>
                    <a:pt x="9152" y="850"/>
                    <a:pt x="9179" y="854"/>
                    <a:pt x="9204" y="855"/>
                  </a:cubicBezTo>
                  <a:cubicBezTo>
                    <a:pt x="9297" y="855"/>
                    <a:pt x="9382" y="798"/>
                    <a:pt x="9416" y="706"/>
                  </a:cubicBezTo>
                  <a:cubicBezTo>
                    <a:pt x="9458" y="590"/>
                    <a:pt x="9397" y="461"/>
                    <a:pt x="9281" y="418"/>
                  </a:cubicBezTo>
                  <a:cubicBezTo>
                    <a:pt x="9255" y="409"/>
                    <a:pt x="9229" y="404"/>
                    <a:pt x="9203" y="404"/>
                  </a:cubicBezTo>
                  <a:close/>
                  <a:moveTo>
                    <a:pt x="4581" y="406"/>
                  </a:moveTo>
                  <a:cubicBezTo>
                    <a:pt x="4555" y="406"/>
                    <a:pt x="4529" y="410"/>
                    <a:pt x="4504" y="419"/>
                  </a:cubicBezTo>
                  <a:lnTo>
                    <a:pt x="4504" y="423"/>
                  </a:lnTo>
                  <a:cubicBezTo>
                    <a:pt x="4389" y="462"/>
                    <a:pt x="4329" y="594"/>
                    <a:pt x="4371" y="710"/>
                  </a:cubicBezTo>
                  <a:cubicBezTo>
                    <a:pt x="4406" y="800"/>
                    <a:pt x="4490" y="855"/>
                    <a:pt x="4580" y="855"/>
                  </a:cubicBezTo>
                  <a:cubicBezTo>
                    <a:pt x="4581" y="855"/>
                    <a:pt x="4582" y="855"/>
                    <a:pt x="4583" y="855"/>
                  </a:cubicBezTo>
                  <a:cubicBezTo>
                    <a:pt x="4608" y="855"/>
                    <a:pt x="4635" y="854"/>
                    <a:pt x="4660" y="842"/>
                  </a:cubicBezTo>
                  <a:cubicBezTo>
                    <a:pt x="4776" y="799"/>
                    <a:pt x="4837" y="670"/>
                    <a:pt x="4795" y="554"/>
                  </a:cubicBezTo>
                  <a:cubicBezTo>
                    <a:pt x="4761" y="463"/>
                    <a:pt x="4673" y="406"/>
                    <a:pt x="4581" y="406"/>
                  </a:cubicBezTo>
                  <a:close/>
                  <a:moveTo>
                    <a:pt x="10273" y="901"/>
                  </a:moveTo>
                  <a:cubicBezTo>
                    <a:pt x="10195" y="901"/>
                    <a:pt x="10119" y="942"/>
                    <a:pt x="10077" y="1015"/>
                  </a:cubicBezTo>
                  <a:cubicBezTo>
                    <a:pt x="10015" y="1120"/>
                    <a:pt x="10052" y="1260"/>
                    <a:pt x="10160" y="1321"/>
                  </a:cubicBezTo>
                  <a:cubicBezTo>
                    <a:pt x="10195" y="1342"/>
                    <a:pt x="10233" y="1352"/>
                    <a:pt x="10273" y="1353"/>
                  </a:cubicBezTo>
                  <a:cubicBezTo>
                    <a:pt x="10349" y="1353"/>
                    <a:pt x="10425" y="1313"/>
                    <a:pt x="10466" y="1240"/>
                  </a:cubicBezTo>
                  <a:cubicBezTo>
                    <a:pt x="10529" y="1133"/>
                    <a:pt x="10492" y="995"/>
                    <a:pt x="10385" y="932"/>
                  </a:cubicBezTo>
                  <a:cubicBezTo>
                    <a:pt x="10350" y="911"/>
                    <a:pt x="10311" y="901"/>
                    <a:pt x="10273" y="901"/>
                  </a:cubicBezTo>
                  <a:close/>
                  <a:moveTo>
                    <a:pt x="3516" y="906"/>
                  </a:moveTo>
                  <a:cubicBezTo>
                    <a:pt x="3478" y="906"/>
                    <a:pt x="3439" y="916"/>
                    <a:pt x="3404" y="936"/>
                  </a:cubicBezTo>
                  <a:cubicBezTo>
                    <a:pt x="3296" y="999"/>
                    <a:pt x="3259" y="1136"/>
                    <a:pt x="3323" y="1244"/>
                  </a:cubicBezTo>
                  <a:cubicBezTo>
                    <a:pt x="3363" y="1316"/>
                    <a:pt x="3437" y="1356"/>
                    <a:pt x="3514" y="1356"/>
                  </a:cubicBezTo>
                  <a:cubicBezTo>
                    <a:pt x="3515" y="1356"/>
                    <a:pt x="3516" y="1356"/>
                    <a:pt x="3517" y="1356"/>
                  </a:cubicBezTo>
                  <a:cubicBezTo>
                    <a:pt x="3556" y="1356"/>
                    <a:pt x="3596" y="1347"/>
                    <a:pt x="3630" y="1325"/>
                  </a:cubicBezTo>
                  <a:cubicBezTo>
                    <a:pt x="3738" y="1264"/>
                    <a:pt x="3774" y="1126"/>
                    <a:pt x="3713" y="1019"/>
                  </a:cubicBezTo>
                  <a:cubicBezTo>
                    <a:pt x="3670" y="946"/>
                    <a:pt x="3594" y="906"/>
                    <a:pt x="3516" y="906"/>
                  </a:cubicBezTo>
                  <a:close/>
                  <a:moveTo>
                    <a:pt x="11236" y="1576"/>
                  </a:moveTo>
                  <a:cubicBezTo>
                    <a:pt x="11172" y="1576"/>
                    <a:pt x="11108" y="1604"/>
                    <a:pt x="11062" y="1657"/>
                  </a:cubicBezTo>
                  <a:cubicBezTo>
                    <a:pt x="10984" y="1751"/>
                    <a:pt x="10995" y="1895"/>
                    <a:pt x="11092" y="1974"/>
                  </a:cubicBezTo>
                  <a:cubicBezTo>
                    <a:pt x="11135" y="2011"/>
                    <a:pt x="11183" y="2026"/>
                    <a:pt x="11236" y="2026"/>
                  </a:cubicBezTo>
                  <a:cubicBezTo>
                    <a:pt x="11302" y="2026"/>
                    <a:pt x="11364" y="1999"/>
                    <a:pt x="11410" y="1947"/>
                  </a:cubicBezTo>
                  <a:cubicBezTo>
                    <a:pt x="11487" y="1850"/>
                    <a:pt x="11477" y="1709"/>
                    <a:pt x="11379" y="1629"/>
                  </a:cubicBezTo>
                  <a:cubicBezTo>
                    <a:pt x="11338" y="1594"/>
                    <a:pt x="11287" y="1576"/>
                    <a:pt x="11236" y="1576"/>
                  </a:cubicBezTo>
                  <a:close/>
                  <a:moveTo>
                    <a:pt x="2555" y="1583"/>
                  </a:moveTo>
                  <a:cubicBezTo>
                    <a:pt x="2503" y="1583"/>
                    <a:pt x="2451" y="1601"/>
                    <a:pt x="2409" y="1637"/>
                  </a:cubicBezTo>
                  <a:cubicBezTo>
                    <a:pt x="2313" y="1716"/>
                    <a:pt x="2300" y="1857"/>
                    <a:pt x="2381" y="1953"/>
                  </a:cubicBezTo>
                  <a:cubicBezTo>
                    <a:pt x="2425" y="2005"/>
                    <a:pt x="2489" y="2032"/>
                    <a:pt x="2552" y="2033"/>
                  </a:cubicBezTo>
                  <a:cubicBezTo>
                    <a:pt x="2604" y="2033"/>
                    <a:pt x="2656" y="2016"/>
                    <a:pt x="2699" y="1982"/>
                  </a:cubicBezTo>
                  <a:cubicBezTo>
                    <a:pt x="2794" y="1901"/>
                    <a:pt x="2805" y="1759"/>
                    <a:pt x="2726" y="1664"/>
                  </a:cubicBezTo>
                  <a:cubicBezTo>
                    <a:pt x="2683" y="1610"/>
                    <a:pt x="2619" y="1583"/>
                    <a:pt x="2555" y="1583"/>
                  </a:cubicBezTo>
                  <a:close/>
                  <a:moveTo>
                    <a:pt x="12069" y="2407"/>
                  </a:moveTo>
                  <a:cubicBezTo>
                    <a:pt x="12019" y="2407"/>
                    <a:pt x="11968" y="2425"/>
                    <a:pt x="11926" y="2461"/>
                  </a:cubicBezTo>
                  <a:cubicBezTo>
                    <a:pt x="11831" y="2542"/>
                    <a:pt x="11817" y="2684"/>
                    <a:pt x="11898" y="2778"/>
                  </a:cubicBezTo>
                  <a:cubicBezTo>
                    <a:pt x="11942" y="2830"/>
                    <a:pt x="12006" y="2860"/>
                    <a:pt x="12069" y="2860"/>
                  </a:cubicBezTo>
                  <a:cubicBezTo>
                    <a:pt x="12121" y="2860"/>
                    <a:pt x="12173" y="2842"/>
                    <a:pt x="12217" y="2805"/>
                  </a:cubicBezTo>
                  <a:cubicBezTo>
                    <a:pt x="12311" y="2723"/>
                    <a:pt x="12322" y="2582"/>
                    <a:pt x="12244" y="2488"/>
                  </a:cubicBezTo>
                  <a:cubicBezTo>
                    <a:pt x="12198" y="2435"/>
                    <a:pt x="12134" y="2407"/>
                    <a:pt x="12069" y="2407"/>
                  </a:cubicBezTo>
                  <a:close/>
                  <a:moveTo>
                    <a:pt x="1720" y="2415"/>
                  </a:moveTo>
                  <a:cubicBezTo>
                    <a:pt x="1656" y="2415"/>
                    <a:pt x="1591" y="2443"/>
                    <a:pt x="1546" y="2497"/>
                  </a:cubicBezTo>
                  <a:cubicBezTo>
                    <a:pt x="1468" y="2592"/>
                    <a:pt x="1478" y="2733"/>
                    <a:pt x="1576" y="2811"/>
                  </a:cubicBezTo>
                  <a:cubicBezTo>
                    <a:pt x="1617" y="2848"/>
                    <a:pt x="1669" y="2866"/>
                    <a:pt x="1720" y="2866"/>
                  </a:cubicBezTo>
                  <a:cubicBezTo>
                    <a:pt x="1783" y="2866"/>
                    <a:pt x="1848" y="2839"/>
                    <a:pt x="1891" y="2784"/>
                  </a:cubicBezTo>
                  <a:lnTo>
                    <a:pt x="1893" y="2784"/>
                  </a:lnTo>
                  <a:cubicBezTo>
                    <a:pt x="1971" y="2690"/>
                    <a:pt x="1961" y="2549"/>
                    <a:pt x="1864" y="2467"/>
                  </a:cubicBezTo>
                  <a:cubicBezTo>
                    <a:pt x="1822" y="2433"/>
                    <a:pt x="1771" y="2415"/>
                    <a:pt x="1720" y="2415"/>
                  </a:cubicBezTo>
                  <a:close/>
                  <a:moveTo>
                    <a:pt x="12748" y="3372"/>
                  </a:moveTo>
                  <a:cubicBezTo>
                    <a:pt x="12709" y="3372"/>
                    <a:pt x="12670" y="3382"/>
                    <a:pt x="12635" y="3403"/>
                  </a:cubicBezTo>
                  <a:cubicBezTo>
                    <a:pt x="12528" y="3464"/>
                    <a:pt x="12491" y="3602"/>
                    <a:pt x="12555" y="3709"/>
                  </a:cubicBezTo>
                  <a:lnTo>
                    <a:pt x="12552" y="3709"/>
                  </a:lnTo>
                  <a:cubicBezTo>
                    <a:pt x="12595" y="3780"/>
                    <a:pt x="12671" y="3821"/>
                    <a:pt x="12748" y="3823"/>
                  </a:cubicBezTo>
                  <a:cubicBezTo>
                    <a:pt x="12787" y="3823"/>
                    <a:pt x="12824" y="3815"/>
                    <a:pt x="12861" y="3794"/>
                  </a:cubicBezTo>
                  <a:cubicBezTo>
                    <a:pt x="12969" y="3729"/>
                    <a:pt x="13005" y="3593"/>
                    <a:pt x="12944" y="3485"/>
                  </a:cubicBezTo>
                  <a:lnTo>
                    <a:pt x="12941" y="3485"/>
                  </a:lnTo>
                  <a:cubicBezTo>
                    <a:pt x="12901" y="3412"/>
                    <a:pt x="12826" y="3372"/>
                    <a:pt x="12748" y="3372"/>
                  </a:cubicBezTo>
                  <a:close/>
                  <a:moveTo>
                    <a:pt x="1047" y="3380"/>
                  </a:moveTo>
                  <a:cubicBezTo>
                    <a:pt x="968" y="3380"/>
                    <a:pt x="892" y="3420"/>
                    <a:pt x="850" y="3493"/>
                  </a:cubicBezTo>
                  <a:cubicBezTo>
                    <a:pt x="789" y="3600"/>
                    <a:pt x="825" y="3738"/>
                    <a:pt x="933" y="3799"/>
                  </a:cubicBezTo>
                  <a:cubicBezTo>
                    <a:pt x="966" y="3821"/>
                    <a:pt x="1006" y="3830"/>
                    <a:pt x="1046" y="3831"/>
                  </a:cubicBezTo>
                  <a:cubicBezTo>
                    <a:pt x="1123" y="3831"/>
                    <a:pt x="1198" y="3791"/>
                    <a:pt x="1239" y="3718"/>
                  </a:cubicBezTo>
                  <a:cubicBezTo>
                    <a:pt x="1302" y="3610"/>
                    <a:pt x="1266" y="3473"/>
                    <a:pt x="1159" y="3410"/>
                  </a:cubicBezTo>
                  <a:cubicBezTo>
                    <a:pt x="1123" y="3390"/>
                    <a:pt x="1085" y="3380"/>
                    <a:pt x="1047" y="3380"/>
                  </a:cubicBezTo>
                  <a:close/>
                  <a:moveTo>
                    <a:pt x="13245" y="4436"/>
                  </a:moveTo>
                  <a:cubicBezTo>
                    <a:pt x="13219" y="4436"/>
                    <a:pt x="13193" y="4440"/>
                    <a:pt x="13168" y="4449"/>
                  </a:cubicBezTo>
                  <a:cubicBezTo>
                    <a:pt x="13052" y="4492"/>
                    <a:pt x="12992" y="4624"/>
                    <a:pt x="13036" y="4740"/>
                  </a:cubicBezTo>
                  <a:cubicBezTo>
                    <a:pt x="13069" y="4830"/>
                    <a:pt x="13153" y="4885"/>
                    <a:pt x="13244" y="4885"/>
                  </a:cubicBezTo>
                  <a:cubicBezTo>
                    <a:pt x="13245" y="4885"/>
                    <a:pt x="13246" y="4885"/>
                    <a:pt x="13247" y="4885"/>
                  </a:cubicBezTo>
                  <a:cubicBezTo>
                    <a:pt x="13272" y="4885"/>
                    <a:pt x="13299" y="4881"/>
                    <a:pt x="13323" y="4873"/>
                  </a:cubicBezTo>
                  <a:cubicBezTo>
                    <a:pt x="13441" y="4829"/>
                    <a:pt x="13501" y="4701"/>
                    <a:pt x="13458" y="4584"/>
                  </a:cubicBezTo>
                  <a:cubicBezTo>
                    <a:pt x="13425" y="4493"/>
                    <a:pt x="13337" y="4436"/>
                    <a:pt x="13245" y="4436"/>
                  </a:cubicBezTo>
                  <a:close/>
                  <a:moveTo>
                    <a:pt x="548" y="4447"/>
                  </a:moveTo>
                  <a:cubicBezTo>
                    <a:pt x="456" y="4447"/>
                    <a:pt x="368" y="4503"/>
                    <a:pt x="336" y="4595"/>
                  </a:cubicBezTo>
                  <a:cubicBezTo>
                    <a:pt x="294" y="4712"/>
                    <a:pt x="353" y="4839"/>
                    <a:pt x="469" y="4883"/>
                  </a:cubicBezTo>
                  <a:cubicBezTo>
                    <a:pt x="496" y="4891"/>
                    <a:pt x="521" y="4895"/>
                    <a:pt x="548" y="4896"/>
                  </a:cubicBezTo>
                  <a:cubicBezTo>
                    <a:pt x="639" y="4896"/>
                    <a:pt x="725" y="4839"/>
                    <a:pt x="758" y="4750"/>
                  </a:cubicBezTo>
                  <a:cubicBezTo>
                    <a:pt x="802" y="4634"/>
                    <a:pt x="741" y="4502"/>
                    <a:pt x="625" y="4460"/>
                  </a:cubicBezTo>
                  <a:cubicBezTo>
                    <a:pt x="600" y="4451"/>
                    <a:pt x="574" y="4447"/>
                    <a:pt x="548" y="4447"/>
                  </a:cubicBezTo>
                  <a:close/>
                  <a:moveTo>
                    <a:pt x="13552" y="5572"/>
                  </a:moveTo>
                  <a:cubicBezTo>
                    <a:pt x="13540" y="5572"/>
                    <a:pt x="13527" y="5573"/>
                    <a:pt x="13514" y="5575"/>
                  </a:cubicBezTo>
                  <a:cubicBezTo>
                    <a:pt x="13392" y="5599"/>
                    <a:pt x="13309" y="5715"/>
                    <a:pt x="13332" y="5837"/>
                  </a:cubicBezTo>
                  <a:cubicBezTo>
                    <a:pt x="13349" y="5946"/>
                    <a:pt x="13445" y="6024"/>
                    <a:pt x="13553" y="6024"/>
                  </a:cubicBezTo>
                  <a:cubicBezTo>
                    <a:pt x="13553" y="6024"/>
                    <a:pt x="13554" y="6024"/>
                    <a:pt x="13555" y="6024"/>
                  </a:cubicBezTo>
                  <a:cubicBezTo>
                    <a:pt x="13566" y="6024"/>
                    <a:pt x="13581" y="6022"/>
                    <a:pt x="13593" y="6020"/>
                  </a:cubicBezTo>
                  <a:cubicBezTo>
                    <a:pt x="13715" y="5999"/>
                    <a:pt x="13798" y="5882"/>
                    <a:pt x="13776" y="5760"/>
                  </a:cubicBezTo>
                  <a:lnTo>
                    <a:pt x="13776" y="5757"/>
                  </a:lnTo>
                  <a:cubicBezTo>
                    <a:pt x="13755" y="5649"/>
                    <a:pt x="13659" y="5572"/>
                    <a:pt x="13552" y="5572"/>
                  </a:cubicBezTo>
                  <a:close/>
                  <a:moveTo>
                    <a:pt x="243" y="5583"/>
                  </a:moveTo>
                  <a:cubicBezTo>
                    <a:pt x="136" y="5583"/>
                    <a:pt x="39" y="5660"/>
                    <a:pt x="20" y="5769"/>
                  </a:cubicBezTo>
                  <a:cubicBezTo>
                    <a:pt x="0" y="5894"/>
                    <a:pt x="81" y="6009"/>
                    <a:pt x="202" y="6031"/>
                  </a:cubicBezTo>
                  <a:cubicBezTo>
                    <a:pt x="211" y="6033"/>
                    <a:pt x="220" y="6034"/>
                    <a:pt x="229" y="6034"/>
                  </a:cubicBezTo>
                  <a:cubicBezTo>
                    <a:pt x="234" y="6034"/>
                    <a:pt x="239" y="6034"/>
                    <a:pt x="244" y="6033"/>
                  </a:cubicBezTo>
                  <a:cubicBezTo>
                    <a:pt x="352" y="6033"/>
                    <a:pt x="446" y="5956"/>
                    <a:pt x="465" y="5849"/>
                  </a:cubicBezTo>
                  <a:cubicBezTo>
                    <a:pt x="487" y="5724"/>
                    <a:pt x="404" y="5607"/>
                    <a:pt x="282" y="5586"/>
                  </a:cubicBezTo>
                  <a:cubicBezTo>
                    <a:pt x="269" y="5584"/>
                    <a:pt x="256" y="5583"/>
                    <a:pt x="243" y="55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4873175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7" y="0"/>
                  </a:moveTo>
                  <a:cubicBezTo>
                    <a:pt x="168" y="0"/>
                    <a:pt x="109" y="21"/>
                    <a:pt x="68" y="63"/>
                  </a:cubicBezTo>
                  <a:cubicBezTo>
                    <a:pt x="46" y="83"/>
                    <a:pt x="30" y="107"/>
                    <a:pt x="19" y="135"/>
                  </a:cubicBezTo>
                  <a:cubicBezTo>
                    <a:pt x="7" y="164"/>
                    <a:pt x="0" y="193"/>
                    <a:pt x="0" y="223"/>
                  </a:cubicBezTo>
                  <a:cubicBezTo>
                    <a:pt x="0" y="283"/>
                    <a:pt x="25" y="341"/>
                    <a:pt x="68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8" y="449"/>
                    <a:pt x="346" y="424"/>
                    <a:pt x="386" y="381"/>
                  </a:cubicBezTo>
                  <a:cubicBezTo>
                    <a:pt x="429" y="340"/>
                    <a:pt x="450" y="282"/>
                    <a:pt x="450" y="223"/>
                  </a:cubicBezTo>
                  <a:cubicBezTo>
                    <a:pt x="450" y="193"/>
                    <a:pt x="446" y="164"/>
                    <a:pt x="435" y="135"/>
                  </a:cubicBezTo>
                  <a:cubicBezTo>
                    <a:pt x="424" y="107"/>
                    <a:pt x="407" y="83"/>
                    <a:pt x="386" y="63"/>
                  </a:cubicBezTo>
                  <a:cubicBezTo>
                    <a:pt x="345" y="21"/>
                    <a:pt x="28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4604550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0"/>
                  </a:moveTo>
                  <a:cubicBezTo>
                    <a:pt x="165" y="0"/>
                    <a:pt x="107" y="21"/>
                    <a:pt x="65" y="63"/>
                  </a:cubicBezTo>
                  <a:cubicBezTo>
                    <a:pt x="46" y="83"/>
                    <a:pt x="28" y="107"/>
                    <a:pt x="16" y="135"/>
                  </a:cubicBezTo>
                  <a:cubicBezTo>
                    <a:pt x="6" y="164"/>
                    <a:pt x="1" y="193"/>
                    <a:pt x="1" y="223"/>
                  </a:cubicBezTo>
                  <a:cubicBezTo>
                    <a:pt x="1" y="236"/>
                    <a:pt x="1" y="253"/>
                    <a:pt x="6" y="266"/>
                  </a:cubicBezTo>
                  <a:cubicBezTo>
                    <a:pt x="8" y="282"/>
                    <a:pt x="13" y="296"/>
                    <a:pt x="17" y="309"/>
                  </a:cubicBezTo>
                  <a:cubicBezTo>
                    <a:pt x="24" y="323"/>
                    <a:pt x="31" y="336"/>
                    <a:pt x="39" y="348"/>
                  </a:cubicBezTo>
                  <a:cubicBezTo>
                    <a:pt x="46" y="360"/>
                    <a:pt x="58" y="372"/>
                    <a:pt x="67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5" y="449"/>
                    <a:pt x="343" y="424"/>
                    <a:pt x="382" y="381"/>
                  </a:cubicBezTo>
                  <a:cubicBezTo>
                    <a:pt x="426" y="340"/>
                    <a:pt x="451" y="282"/>
                    <a:pt x="451" y="223"/>
                  </a:cubicBezTo>
                  <a:cubicBezTo>
                    <a:pt x="451" y="193"/>
                    <a:pt x="444" y="164"/>
                    <a:pt x="432" y="135"/>
                  </a:cubicBezTo>
                  <a:cubicBezTo>
                    <a:pt x="422" y="107"/>
                    <a:pt x="405" y="83"/>
                    <a:pt x="384" y="63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4607950" y="3580488"/>
              <a:ext cx="203900" cy="81875"/>
            </a:xfrm>
            <a:custGeom>
              <a:avLst/>
              <a:gdLst/>
              <a:ahLst/>
              <a:cxnLst/>
              <a:rect l="l" t="t" r="r" b="b"/>
              <a:pathLst>
                <a:path w="8156" h="3275" extrusionOk="0">
                  <a:moveTo>
                    <a:pt x="4643" y="0"/>
                  </a:moveTo>
                  <a:cubicBezTo>
                    <a:pt x="4533" y="0"/>
                    <a:pt x="4435" y="81"/>
                    <a:pt x="4421" y="192"/>
                  </a:cubicBezTo>
                  <a:cubicBezTo>
                    <a:pt x="4403" y="317"/>
                    <a:pt x="4488" y="431"/>
                    <a:pt x="4613" y="448"/>
                  </a:cubicBezTo>
                  <a:cubicBezTo>
                    <a:pt x="4621" y="448"/>
                    <a:pt x="4630" y="451"/>
                    <a:pt x="4639" y="451"/>
                  </a:cubicBezTo>
                  <a:cubicBezTo>
                    <a:pt x="4641" y="451"/>
                    <a:pt x="4642" y="451"/>
                    <a:pt x="4644" y="451"/>
                  </a:cubicBezTo>
                  <a:cubicBezTo>
                    <a:pt x="4755" y="451"/>
                    <a:pt x="4849" y="370"/>
                    <a:pt x="4867" y="257"/>
                  </a:cubicBezTo>
                  <a:cubicBezTo>
                    <a:pt x="4882" y="134"/>
                    <a:pt x="4797" y="18"/>
                    <a:pt x="4675" y="2"/>
                  </a:cubicBezTo>
                  <a:cubicBezTo>
                    <a:pt x="4664" y="1"/>
                    <a:pt x="4653" y="0"/>
                    <a:pt x="4643" y="0"/>
                  </a:cubicBezTo>
                  <a:close/>
                  <a:moveTo>
                    <a:pt x="3511" y="0"/>
                  </a:moveTo>
                  <a:cubicBezTo>
                    <a:pt x="3500" y="0"/>
                    <a:pt x="3489" y="1"/>
                    <a:pt x="3479" y="2"/>
                  </a:cubicBezTo>
                  <a:cubicBezTo>
                    <a:pt x="3354" y="21"/>
                    <a:pt x="3268" y="132"/>
                    <a:pt x="3287" y="257"/>
                  </a:cubicBezTo>
                  <a:cubicBezTo>
                    <a:pt x="3302" y="370"/>
                    <a:pt x="3399" y="452"/>
                    <a:pt x="3510" y="452"/>
                  </a:cubicBezTo>
                  <a:cubicBezTo>
                    <a:pt x="3518" y="452"/>
                    <a:pt x="3529" y="448"/>
                    <a:pt x="3541" y="448"/>
                  </a:cubicBezTo>
                  <a:cubicBezTo>
                    <a:pt x="3665" y="431"/>
                    <a:pt x="3751" y="317"/>
                    <a:pt x="3733" y="194"/>
                  </a:cubicBezTo>
                  <a:cubicBezTo>
                    <a:pt x="3717" y="81"/>
                    <a:pt x="3620" y="0"/>
                    <a:pt x="3511" y="0"/>
                  </a:cubicBezTo>
                  <a:close/>
                  <a:moveTo>
                    <a:pt x="5733" y="318"/>
                  </a:moveTo>
                  <a:cubicBezTo>
                    <a:pt x="5647" y="318"/>
                    <a:pt x="5566" y="367"/>
                    <a:pt x="5528" y="452"/>
                  </a:cubicBezTo>
                  <a:cubicBezTo>
                    <a:pt x="5477" y="565"/>
                    <a:pt x="5525" y="696"/>
                    <a:pt x="5640" y="748"/>
                  </a:cubicBezTo>
                  <a:cubicBezTo>
                    <a:pt x="5670" y="763"/>
                    <a:pt x="5702" y="769"/>
                    <a:pt x="5733" y="769"/>
                  </a:cubicBezTo>
                  <a:cubicBezTo>
                    <a:pt x="5819" y="769"/>
                    <a:pt x="5899" y="720"/>
                    <a:pt x="5938" y="638"/>
                  </a:cubicBezTo>
                  <a:cubicBezTo>
                    <a:pt x="5990" y="523"/>
                    <a:pt x="5940" y="390"/>
                    <a:pt x="5827" y="339"/>
                  </a:cubicBezTo>
                  <a:cubicBezTo>
                    <a:pt x="5796" y="325"/>
                    <a:pt x="5764" y="318"/>
                    <a:pt x="5733" y="318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7" y="342"/>
                  </a:cubicBezTo>
                  <a:cubicBezTo>
                    <a:pt x="2211" y="393"/>
                    <a:pt x="2162" y="525"/>
                    <a:pt x="2216" y="638"/>
                  </a:cubicBezTo>
                  <a:cubicBezTo>
                    <a:pt x="2253" y="721"/>
                    <a:pt x="2334" y="772"/>
                    <a:pt x="2419" y="772"/>
                  </a:cubicBezTo>
                  <a:cubicBezTo>
                    <a:pt x="2450" y="772"/>
                    <a:pt x="2483" y="764"/>
                    <a:pt x="2514" y="751"/>
                  </a:cubicBezTo>
                  <a:cubicBezTo>
                    <a:pt x="2626" y="700"/>
                    <a:pt x="2676" y="565"/>
                    <a:pt x="2624" y="452"/>
                  </a:cubicBezTo>
                  <a:cubicBezTo>
                    <a:pt x="2586" y="369"/>
                    <a:pt x="2505" y="321"/>
                    <a:pt x="2421" y="321"/>
                  </a:cubicBezTo>
                  <a:close/>
                  <a:moveTo>
                    <a:pt x="6688" y="933"/>
                  </a:moveTo>
                  <a:cubicBezTo>
                    <a:pt x="6625" y="933"/>
                    <a:pt x="6563" y="959"/>
                    <a:pt x="6518" y="1011"/>
                  </a:cubicBezTo>
                  <a:cubicBezTo>
                    <a:pt x="6436" y="1105"/>
                    <a:pt x="6448" y="1246"/>
                    <a:pt x="6540" y="1328"/>
                  </a:cubicBezTo>
                  <a:cubicBezTo>
                    <a:pt x="6582" y="1364"/>
                    <a:pt x="6637" y="1381"/>
                    <a:pt x="6689" y="1382"/>
                  </a:cubicBezTo>
                  <a:cubicBezTo>
                    <a:pt x="6751" y="1382"/>
                    <a:pt x="6815" y="1358"/>
                    <a:pt x="6857" y="1306"/>
                  </a:cubicBezTo>
                  <a:cubicBezTo>
                    <a:pt x="6941" y="1211"/>
                    <a:pt x="6930" y="1070"/>
                    <a:pt x="6835" y="988"/>
                  </a:cubicBezTo>
                  <a:cubicBezTo>
                    <a:pt x="6793" y="951"/>
                    <a:pt x="6741" y="933"/>
                    <a:pt x="6688" y="933"/>
                  </a:cubicBezTo>
                  <a:close/>
                  <a:moveTo>
                    <a:pt x="1465" y="934"/>
                  </a:moveTo>
                  <a:cubicBezTo>
                    <a:pt x="1413" y="934"/>
                    <a:pt x="1360" y="952"/>
                    <a:pt x="1317" y="990"/>
                  </a:cubicBezTo>
                  <a:cubicBezTo>
                    <a:pt x="1225" y="1071"/>
                    <a:pt x="1213" y="1213"/>
                    <a:pt x="1295" y="1307"/>
                  </a:cubicBezTo>
                  <a:cubicBezTo>
                    <a:pt x="1340" y="1359"/>
                    <a:pt x="1404" y="1384"/>
                    <a:pt x="1466" y="1384"/>
                  </a:cubicBezTo>
                  <a:cubicBezTo>
                    <a:pt x="1518" y="1384"/>
                    <a:pt x="1570" y="1365"/>
                    <a:pt x="1613" y="1329"/>
                  </a:cubicBezTo>
                  <a:cubicBezTo>
                    <a:pt x="1707" y="1247"/>
                    <a:pt x="1718" y="1104"/>
                    <a:pt x="1638" y="1012"/>
                  </a:cubicBezTo>
                  <a:cubicBezTo>
                    <a:pt x="1591" y="960"/>
                    <a:pt x="1528" y="934"/>
                    <a:pt x="1465" y="934"/>
                  </a:cubicBezTo>
                  <a:close/>
                  <a:moveTo>
                    <a:pt x="7433" y="1788"/>
                  </a:moveTo>
                  <a:cubicBezTo>
                    <a:pt x="7391" y="1788"/>
                    <a:pt x="7348" y="1800"/>
                    <a:pt x="7310" y="1825"/>
                  </a:cubicBezTo>
                  <a:cubicBezTo>
                    <a:pt x="7204" y="1892"/>
                    <a:pt x="7175" y="2029"/>
                    <a:pt x="7242" y="2136"/>
                  </a:cubicBezTo>
                  <a:cubicBezTo>
                    <a:pt x="7286" y="2202"/>
                    <a:pt x="7359" y="2240"/>
                    <a:pt x="7432" y="2240"/>
                  </a:cubicBezTo>
                  <a:cubicBezTo>
                    <a:pt x="7474" y="2240"/>
                    <a:pt x="7517" y="2227"/>
                    <a:pt x="7553" y="2204"/>
                  </a:cubicBezTo>
                  <a:cubicBezTo>
                    <a:pt x="7660" y="2134"/>
                    <a:pt x="7688" y="1996"/>
                    <a:pt x="7621" y="1889"/>
                  </a:cubicBezTo>
                  <a:cubicBezTo>
                    <a:pt x="7578" y="1824"/>
                    <a:pt x="7506" y="1788"/>
                    <a:pt x="7433" y="1788"/>
                  </a:cubicBezTo>
                  <a:close/>
                  <a:moveTo>
                    <a:pt x="722" y="1791"/>
                  </a:moveTo>
                  <a:cubicBezTo>
                    <a:pt x="648" y="1791"/>
                    <a:pt x="577" y="1827"/>
                    <a:pt x="534" y="1894"/>
                  </a:cubicBezTo>
                  <a:cubicBezTo>
                    <a:pt x="466" y="1998"/>
                    <a:pt x="494" y="2138"/>
                    <a:pt x="601" y="2206"/>
                  </a:cubicBezTo>
                  <a:cubicBezTo>
                    <a:pt x="638" y="2231"/>
                    <a:pt x="680" y="2242"/>
                    <a:pt x="723" y="2242"/>
                  </a:cubicBezTo>
                  <a:cubicBezTo>
                    <a:pt x="797" y="2242"/>
                    <a:pt x="870" y="2206"/>
                    <a:pt x="912" y="2138"/>
                  </a:cubicBezTo>
                  <a:cubicBezTo>
                    <a:pt x="980" y="2035"/>
                    <a:pt x="949" y="1894"/>
                    <a:pt x="845" y="1827"/>
                  </a:cubicBezTo>
                  <a:cubicBezTo>
                    <a:pt x="806" y="1803"/>
                    <a:pt x="764" y="1791"/>
                    <a:pt x="722" y="1791"/>
                  </a:cubicBezTo>
                  <a:close/>
                  <a:moveTo>
                    <a:pt x="7907" y="2821"/>
                  </a:moveTo>
                  <a:cubicBezTo>
                    <a:pt x="7886" y="2821"/>
                    <a:pt x="7864" y="2825"/>
                    <a:pt x="7842" y="2831"/>
                  </a:cubicBezTo>
                  <a:cubicBezTo>
                    <a:pt x="7722" y="2864"/>
                    <a:pt x="7655" y="2990"/>
                    <a:pt x="7688" y="3109"/>
                  </a:cubicBezTo>
                  <a:cubicBezTo>
                    <a:pt x="7717" y="3207"/>
                    <a:pt x="7807" y="3272"/>
                    <a:pt x="7905" y="3272"/>
                  </a:cubicBezTo>
                  <a:cubicBezTo>
                    <a:pt x="7927" y="3272"/>
                    <a:pt x="7947" y="3267"/>
                    <a:pt x="7970" y="3263"/>
                  </a:cubicBezTo>
                  <a:cubicBezTo>
                    <a:pt x="8090" y="3227"/>
                    <a:pt x="8156" y="3101"/>
                    <a:pt x="8121" y="2984"/>
                  </a:cubicBezTo>
                  <a:lnTo>
                    <a:pt x="8121" y="2982"/>
                  </a:lnTo>
                  <a:cubicBezTo>
                    <a:pt x="8093" y="2884"/>
                    <a:pt x="8004" y="2821"/>
                    <a:pt x="7907" y="2821"/>
                  </a:cubicBezTo>
                  <a:close/>
                  <a:moveTo>
                    <a:pt x="251" y="2825"/>
                  </a:moveTo>
                  <a:cubicBezTo>
                    <a:pt x="154" y="2825"/>
                    <a:pt x="65" y="2888"/>
                    <a:pt x="35" y="2987"/>
                  </a:cubicBezTo>
                  <a:cubicBezTo>
                    <a:pt x="1" y="3106"/>
                    <a:pt x="68" y="3232"/>
                    <a:pt x="187" y="3265"/>
                  </a:cubicBezTo>
                  <a:cubicBezTo>
                    <a:pt x="207" y="3272"/>
                    <a:pt x="230" y="3274"/>
                    <a:pt x="250" y="3274"/>
                  </a:cubicBezTo>
                  <a:cubicBezTo>
                    <a:pt x="347" y="3274"/>
                    <a:pt x="436" y="3211"/>
                    <a:pt x="466" y="3112"/>
                  </a:cubicBezTo>
                  <a:cubicBezTo>
                    <a:pt x="503" y="2993"/>
                    <a:pt x="432" y="2870"/>
                    <a:pt x="313" y="2833"/>
                  </a:cubicBezTo>
                  <a:cubicBezTo>
                    <a:pt x="292" y="2828"/>
                    <a:pt x="272" y="2825"/>
                    <a:pt x="251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9" name="Google Shape;2099;p22"/>
            <p:cNvSpPr/>
            <p:nvPr/>
          </p:nvSpPr>
          <p:spPr>
            <a:xfrm>
              <a:off x="4804000" y="3679288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6" y="1"/>
                  </a:moveTo>
                  <a:cubicBezTo>
                    <a:pt x="167" y="1"/>
                    <a:pt x="109" y="21"/>
                    <a:pt x="66" y="63"/>
                  </a:cubicBezTo>
                  <a:cubicBezTo>
                    <a:pt x="26" y="105"/>
                    <a:pt x="1" y="161"/>
                    <a:pt x="1" y="222"/>
                  </a:cubicBezTo>
                  <a:cubicBezTo>
                    <a:pt x="1" y="282"/>
                    <a:pt x="26" y="340"/>
                    <a:pt x="66" y="380"/>
                  </a:cubicBezTo>
                  <a:cubicBezTo>
                    <a:pt x="109" y="423"/>
                    <a:pt x="167" y="448"/>
                    <a:pt x="225" y="448"/>
                  </a:cubicBezTo>
                  <a:cubicBezTo>
                    <a:pt x="286" y="448"/>
                    <a:pt x="342" y="423"/>
                    <a:pt x="386" y="380"/>
                  </a:cubicBezTo>
                  <a:cubicBezTo>
                    <a:pt x="429" y="339"/>
                    <a:pt x="451" y="281"/>
                    <a:pt x="451" y="222"/>
                  </a:cubicBezTo>
                  <a:cubicBezTo>
                    <a:pt x="451" y="161"/>
                    <a:pt x="429" y="105"/>
                    <a:pt x="386" y="63"/>
                  </a:cubicBezTo>
                  <a:cubicBezTo>
                    <a:pt x="344" y="21"/>
                    <a:pt x="28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0" name="Google Shape;2100;p22"/>
            <p:cNvSpPr/>
            <p:nvPr/>
          </p:nvSpPr>
          <p:spPr>
            <a:xfrm>
              <a:off x="4877400" y="3736813"/>
              <a:ext cx="346350" cy="151500"/>
            </a:xfrm>
            <a:custGeom>
              <a:avLst/>
              <a:gdLst/>
              <a:ahLst/>
              <a:cxnLst/>
              <a:rect l="l" t="t" r="r" b="b"/>
              <a:pathLst>
                <a:path w="13854" h="6060" extrusionOk="0">
                  <a:moveTo>
                    <a:pt x="13610" y="1"/>
                  </a:moveTo>
                  <a:cubicBezTo>
                    <a:pt x="13502" y="1"/>
                    <a:pt x="13408" y="79"/>
                    <a:pt x="13388" y="188"/>
                  </a:cubicBezTo>
                  <a:cubicBezTo>
                    <a:pt x="13369" y="309"/>
                    <a:pt x="13449" y="428"/>
                    <a:pt x="13571" y="449"/>
                  </a:cubicBezTo>
                  <a:cubicBezTo>
                    <a:pt x="13578" y="451"/>
                    <a:pt x="13586" y="452"/>
                    <a:pt x="13593" y="452"/>
                  </a:cubicBezTo>
                  <a:cubicBezTo>
                    <a:pt x="13599" y="452"/>
                    <a:pt x="13604" y="451"/>
                    <a:pt x="13609" y="450"/>
                  </a:cubicBezTo>
                  <a:cubicBezTo>
                    <a:pt x="13717" y="450"/>
                    <a:pt x="13813" y="375"/>
                    <a:pt x="13832" y="267"/>
                  </a:cubicBezTo>
                  <a:cubicBezTo>
                    <a:pt x="13854" y="142"/>
                    <a:pt x="13771" y="25"/>
                    <a:pt x="13649" y="4"/>
                  </a:cubicBezTo>
                  <a:cubicBezTo>
                    <a:pt x="13636" y="2"/>
                    <a:pt x="13623" y="1"/>
                    <a:pt x="13610" y="1"/>
                  </a:cubicBezTo>
                  <a:close/>
                  <a:moveTo>
                    <a:pt x="242" y="11"/>
                  </a:moveTo>
                  <a:cubicBezTo>
                    <a:pt x="229" y="11"/>
                    <a:pt x="217" y="12"/>
                    <a:pt x="204" y="14"/>
                  </a:cubicBezTo>
                  <a:cubicBezTo>
                    <a:pt x="82" y="38"/>
                    <a:pt x="0" y="154"/>
                    <a:pt x="21" y="276"/>
                  </a:cubicBezTo>
                  <a:cubicBezTo>
                    <a:pt x="42" y="386"/>
                    <a:pt x="136" y="463"/>
                    <a:pt x="244" y="463"/>
                  </a:cubicBezTo>
                  <a:cubicBezTo>
                    <a:pt x="255" y="463"/>
                    <a:pt x="270" y="461"/>
                    <a:pt x="283" y="459"/>
                  </a:cubicBezTo>
                  <a:cubicBezTo>
                    <a:pt x="408" y="438"/>
                    <a:pt x="488" y="321"/>
                    <a:pt x="466" y="199"/>
                  </a:cubicBezTo>
                  <a:lnTo>
                    <a:pt x="466" y="196"/>
                  </a:lnTo>
                  <a:cubicBezTo>
                    <a:pt x="447" y="88"/>
                    <a:pt x="351" y="11"/>
                    <a:pt x="242" y="11"/>
                  </a:cubicBezTo>
                  <a:close/>
                  <a:moveTo>
                    <a:pt x="13304" y="1144"/>
                  </a:moveTo>
                  <a:cubicBezTo>
                    <a:pt x="13213" y="1144"/>
                    <a:pt x="13127" y="1201"/>
                    <a:pt x="13094" y="1293"/>
                  </a:cubicBezTo>
                  <a:cubicBezTo>
                    <a:pt x="13051" y="1409"/>
                    <a:pt x="13112" y="1538"/>
                    <a:pt x="13229" y="1580"/>
                  </a:cubicBezTo>
                  <a:cubicBezTo>
                    <a:pt x="13253" y="1589"/>
                    <a:pt x="13281" y="1594"/>
                    <a:pt x="13305" y="1595"/>
                  </a:cubicBezTo>
                  <a:cubicBezTo>
                    <a:pt x="13397" y="1595"/>
                    <a:pt x="13483" y="1538"/>
                    <a:pt x="13516" y="1448"/>
                  </a:cubicBezTo>
                  <a:cubicBezTo>
                    <a:pt x="13559" y="1331"/>
                    <a:pt x="13499" y="1200"/>
                    <a:pt x="13382" y="1158"/>
                  </a:cubicBezTo>
                  <a:cubicBezTo>
                    <a:pt x="13356" y="1148"/>
                    <a:pt x="13330" y="1144"/>
                    <a:pt x="13304" y="1144"/>
                  </a:cubicBezTo>
                  <a:close/>
                  <a:moveTo>
                    <a:pt x="550" y="1154"/>
                  </a:moveTo>
                  <a:cubicBezTo>
                    <a:pt x="525" y="1154"/>
                    <a:pt x="499" y="1158"/>
                    <a:pt x="473" y="1167"/>
                  </a:cubicBezTo>
                  <a:cubicBezTo>
                    <a:pt x="357" y="1211"/>
                    <a:pt x="296" y="1339"/>
                    <a:pt x="338" y="1456"/>
                  </a:cubicBezTo>
                  <a:cubicBezTo>
                    <a:pt x="372" y="1548"/>
                    <a:pt x="459" y="1604"/>
                    <a:pt x="548" y="1604"/>
                  </a:cubicBezTo>
                  <a:cubicBezTo>
                    <a:pt x="548" y="1604"/>
                    <a:pt x="549" y="1604"/>
                    <a:pt x="550" y="1604"/>
                  </a:cubicBezTo>
                  <a:cubicBezTo>
                    <a:pt x="577" y="1604"/>
                    <a:pt x="602" y="1600"/>
                    <a:pt x="629" y="1590"/>
                  </a:cubicBezTo>
                  <a:cubicBezTo>
                    <a:pt x="743" y="1548"/>
                    <a:pt x="804" y="1417"/>
                    <a:pt x="762" y="1300"/>
                  </a:cubicBezTo>
                  <a:cubicBezTo>
                    <a:pt x="728" y="1211"/>
                    <a:pt x="642" y="1154"/>
                    <a:pt x="550" y="1154"/>
                  </a:cubicBezTo>
                  <a:close/>
                  <a:moveTo>
                    <a:pt x="12806" y="2216"/>
                  </a:moveTo>
                  <a:cubicBezTo>
                    <a:pt x="12728" y="2216"/>
                    <a:pt x="12651" y="2256"/>
                    <a:pt x="12609" y="2328"/>
                  </a:cubicBezTo>
                  <a:cubicBezTo>
                    <a:pt x="12548" y="2436"/>
                    <a:pt x="12584" y="2574"/>
                    <a:pt x="12692" y="2634"/>
                  </a:cubicBezTo>
                  <a:cubicBezTo>
                    <a:pt x="12728" y="2657"/>
                    <a:pt x="12767" y="2665"/>
                    <a:pt x="12806" y="2667"/>
                  </a:cubicBezTo>
                  <a:cubicBezTo>
                    <a:pt x="12883" y="2667"/>
                    <a:pt x="12958" y="2627"/>
                    <a:pt x="12999" y="2554"/>
                  </a:cubicBezTo>
                  <a:cubicBezTo>
                    <a:pt x="13061" y="2446"/>
                    <a:pt x="13025" y="2309"/>
                    <a:pt x="12918" y="2245"/>
                  </a:cubicBezTo>
                  <a:cubicBezTo>
                    <a:pt x="12883" y="2225"/>
                    <a:pt x="12844" y="2216"/>
                    <a:pt x="12806" y="2216"/>
                  </a:cubicBezTo>
                  <a:close/>
                  <a:moveTo>
                    <a:pt x="1054" y="2226"/>
                  </a:moveTo>
                  <a:cubicBezTo>
                    <a:pt x="1015" y="2226"/>
                    <a:pt x="976" y="2236"/>
                    <a:pt x="940" y="2257"/>
                  </a:cubicBezTo>
                  <a:cubicBezTo>
                    <a:pt x="833" y="2318"/>
                    <a:pt x="797" y="2456"/>
                    <a:pt x="857" y="2563"/>
                  </a:cubicBezTo>
                  <a:cubicBezTo>
                    <a:pt x="901" y="2634"/>
                    <a:pt x="974" y="2674"/>
                    <a:pt x="1053" y="2675"/>
                  </a:cubicBezTo>
                  <a:cubicBezTo>
                    <a:pt x="1093" y="2675"/>
                    <a:pt x="1130" y="2667"/>
                    <a:pt x="1166" y="2644"/>
                  </a:cubicBezTo>
                  <a:cubicBezTo>
                    <a:pt x="1274" y="2584"/>
                    <a:pt x="1310" y="2445"/>
                    <a:pt x="1249" y="2338"/>
                  </a:cubicBezTo>
                  <a:lnTo>
                    <a:pt x="1246" y="2338"/>
                  </a:lnTo>
                  <a:cubicBezTo>
                    <a:pt x="1206" y="2266"/>
                    <a:pt x="1131" y="2226"/>
                    <a:pt x="1054" y="2226"/>
                  </a:cubicBezTo>
                  <a:close/>
                  <a:moveTo>
                    <a:pt x="12125" y="3183"/>
                  </a:moveTo>
                  <a:cubicBezTo>
                    <a:pt x="12061" y="3183"/>
                    <a:pt x="11998" y="3211"/>
                    <a:pt x="11954" y="3264"/>
                  </a:cubicBezTo>
                  <a:cubicBezTo>
                    <a:pt x="11873" y="3360"/>
                    <a:pt x="11887" y="3502"/>
                    <a:pt x="11981" y="3581"/>
                  </a:cubicBezTo>
                  <a:cubicBezTo>
                    <a:pt x="12023" y="3617"/>
                    <a:pt x="12076" y="3634"/>
                    <a:pt x="12125" y="3635"/>
                  </a:cubicBezTo>
                  <a:cubicBezTo>
                    <a:pt x="12192" y="3635"/>
                    <a:pt x="12254" y="3608"/>
                    <a:pt x="12299" y="3554"/>
                  </a:cubicBezTo>
                  <a:cubicBezTo>
                    <a:pt x="12378" y="3459"/>
                    <a:pt x="12366" y="3318"/>
                    <a:pt x="12272" y="3236"/>
                  </a:cubicBezTo>
                  <a:cubicBezTo>
                    <a:pt x="12228" y="3201"/>
                    <a:pt x="12177" y="3183"/>
                    <a:pt x="12125" y="3183"/>
                  </a:cubicBezTo>
                  <a:close/>
                  <a:moveTo>
                    <a:pt x="1735" y="3191"/>
                  </a:moveTo>
                  <a:cubicBezTo>
                    <a:pt x="1684" y="3191"/>
                    <a:pt x="1632" y="3208"/>
                    <a:pt x="1589" y="3245"/>
                  </a:cubicBezTo>
                  <a:cubicBezTo>
                    <a:pt x="1493" y="3324"/>
                    <a:pt x="1481" y="3466"/>
                    <a:pt x="1560" y="3562"/>
                  </a:cubicBezTo>
                  <a:cubicBezTo>
                    <a:pt x="1604" y="3614"/>
                    <a:pt x="1670" y="3642"/>
                    <a:pt x="1734" y="3642"/>
                  </a:cubicBezTo>
                  <a:cubicBezTo>
                    <a:pt x="1785" y="3642"/>
                    <a:pt x="1837" y="3624"/>
                    <a:pt x="1878" y="3590"/>
                  </a:cubicBezTo>
                  <a:cubicBezTo>
                    <a:pt x="1972" y="3508"/>
                    <a:pt x="1987" y="3367"/>
                    <a:pt x="1905" y="3272"/>
                  </a:cubicBezTo>
                  <a:cubicBezTo>
                    <a:pt x="1862" y="3218"/>
                    <a:pt x="1799" y="3191"/>
                    <a:pt x="1735" y="3191"/>
                  </a:cubicBezTo>
                  <a:close/>
                  <a:moveTo>
                    <a:pt x="11289" y="4019"/>
                  </a:moveTo>
                  <a:cubicBezTo>
                    <a:pt x="11238" y="4019"/>
                    <a:pt x="11187" y="4036"/>
                    <a:pt x="11145" y="4071"/>
                  </a:cubicBezTo>
                  <a:cubicBezTo>
                    <a:pt x="11051" y="4153"/>
                    <a:pt x="11036" y="4294"/>
                    <a:pt x="11118" y="4389"/>
                  </a:cubicBezTo>
                  <a:cubicBezTo>
                    <a:pt x="11163" y="4443"/>
                    <a:pt x="11225" y="4470"/>
                    <a:pt x="11289" y="4470"/>
                  </a:cubicBezTo>
                  <a:cubicBezTo>
                    <a:pt x="11341" y="4470"/>
                    <a:pt x="11393" y="4452"/>
                    <a:pt x="11436" y="4416"/>
                  </a:cubicBezTo>
                  <a:cubicBezTo>
                    <a:pt x="11530" y="4337"/>
                    <a:pt x="11541" y="4195"/>
                    <a:pt x="11463" y="4101"/>
                  </a:cubicBezTo>
                  <a:cubicBezTo>
                    <a:pt x="11418" y="4046"/>
                    <a:pt x="11354" y="4019"/>
                    <a:pt x="11289" y="4019"/>
                  </a:cubicBezTo>
                  <a:close/>
                  <a:moveTo>
                    <a:pt x="2570" y="4026"/>
                  </a:moveTo>
                  <a:cubicBezTo>
                    <a:pt x="2505" y="4026"/>
                    <a:pt x="2442" y="4053"/>
                    <a:pt x="2398" y="4107"/>
                  </a:cubicBezTo>
                  <a:cubicBezTo>
                    <a:pt x="2318" y="4201"/>
                    <a:pt x="2330" y="4343"/>
                    <a:pt x="2426" y="4425"/>
                  </a:cubicBezTo>
                  <a:cubicBezTo>
                    <a:pt x="2468" y="4459"/>
                    <a:pt x="2520" y="4477"/>
                    <a:pt x="2569" y="4477"/>
                  </a:cubicBezTo>
                  <a:cubicBezTo>
                    <a:pt x="2635" y="4477"/>
                    <a:pt x="2697" y="4449"/>
                    <a:pt x="2743" y="4395"/>
                  </a:cubicBezTo>
                  <a:cubicBezTo>
                    <a:pt x="2822" y="4301"/>
                    <a:pt x="2810" y="4159"/>
                    <a:pt x="2716" y="4078"/>
                  </a:cubicBezTo>
                  <a:cubicBezTo>
                    <a:pt x="2673" y="4043"/>
                    <a:pt x="2621" y="4026"/>
                    <a:pt x="2570" y="4026"/>
                  </a:cubicBezTo>
                  <a:close/>
                  <a:moveTo>
                    <a:pt x="10323" y="4698"/>
                  </a:moveTo>
                  <a:cubicBezTo>
                    <a:pt x="10285" y="4698"/>
                    <a:pt x="10246" y="4708"/>
                    <a:pt x="10211" y="4729"/>
                  </a:cubicBezTo>
                  <a:cubicBezTo>
                    <a:pt x="10103" y="4794"/>
                    <a:pt x="10063" y="4931"/>
                    <a:pt x="10128" y="5038"/>
                  </a:cubicBezTo>
                  <a:cubicBezTo>
                    <a:pt x="10170" y="5110"/>
                    <a:pt x="10244" y="5152"/>
                    <a:pt x="10322" y="5152"/>
                  </a:cubicBezTo>
                  <a:cubicBezTo>
                    <a:pt x="10361" y="5152"/>
                    <a:pt x="10398" y="5141"/>
                    <a:pt x="10435" y="5120"/>
                  </a:cubicBezTo>
                  <a:cubicBezTo>
                    <a:pt x="10543" y="5056"/>
                    <a:pt x="10580" y="4919"/>
                    <a:pt x="10517" y="4811"/>
                  </a:cubicBezTo>
                  <a:cubicBezTo>
                    <a:pt x="10476" y="4739"/>
                    <a:pt x="10400" y="4698"/>
                    <a:pt x="10323" y="4698"/>
                  </a:cubicBezTo>
                  <a:close/>
                  <a:moveTo>
                    <a:pt x="3542" y="4706"/>
                  </a:moveTo>
                  <a:cubicBezTo>
                    <a:pt x="3464" y="4706"/>
                    <a:pt x="3387" y="4746"/>
                    <a:pt x="3345" y="4818"/>
                  </a:cubicBezTo>
                  <a:cubicBezTo>
                    <a:pt x="3281" y="4925"/>
                    <a:pt x="3320" y="5063"/>
                    <a:pt x="3428" y="5124"/>
                  </a:cubicBezTo>
                  <a:cubicBezTo>
                    <a:pt x="3461" y="5146"/>
                    <a:pt x="3501" y="5155"/>
                    <a:pt x="3539" y="5157"/>
                  </a:cubicBezTo>
                  <a:cubicBezTo>
                    <a:pt x="3617" y="5157"/>
                    <a:pt x="3694" y="5116"/>
                    <a:pt x="3735" y="5044"/>
                  </a:cubicBezTo>
                  <a:cubicBezTo>
                    <a:pt x="3797" y="4936"/>
                    <a:pt x="3759" y="4799"/>
                    <a:pt x="3653" y="4735"/>
                  </a:cubicBezTo>
                  <a:cubicBezTo>
                    <a:pt x="3618" y="4715"/>
                    <a:pt x="3580" y="4706"/>
                    <a:pt x="3542" y="4706"/>
                  </a:cubicBezTo>
                  <a:close/>
                  <a:moveTo>
                    <a:pt x="9251" y="5201"/>
                  </a:moveTo>
                  <a:cubicBezTo>
                    <a:pt x="9225" y="5201"/>
                    <a:pt x="9200" y="5206"/>
                    <a:pt x="9174" y="5215"/>
                  </a:cubicBezTo>
                  <a:cubicBezTo>
                    <a:pt x="9057" y="5257"/>
                    <a:pt x="8997" y="5386"/>
                    <a:pt x="9039" y="5502"/>
                  </a:cubicBezTo>
                  <a:cubicBezTo>
                    <a:pt x="9073" y="5594"/>
                    <a:pt x="9159" y="5650"/>
                    <a:pt x="9251" y="5650"/>
                  </a:cubicBezTo>
                  <a:cubicBezTo>
                    <a:pt x="9278" y="5650"/>
                    <a:pt x="9303" y="5646"/>
                    <a:pt x="9330" y="5637"/>
                  </a:cubicBezTo>
                  <a:cubicBezTo>
                    <a:pt x="9444" y="5594"/>
                    <a:pt x="9505" y="5465"/>
                    <a:pt x="9462" y="5350"/>
                  </a:cubicBezTo>
                  <a:cubicBezTo>
                    <a:pt x="9429" y="5258"/>
                    <a:pt x="9343" y="5201"/>
                    <a:pt x="9251" y="5201"/>
                  </a:cubicBezTo>
                  <a:close/>
                  <a:moveTo>
                    <a:pt x="4614" y="5205"/>
                  </a:moveTo>
                  <a:cubicBezTo>
                    <a:pt x="4521" y="5205"/>
                    <a:pt x="4432" y="5260"/>
                    <a:pt x="4398" y="5352"/>
                  </a:cubicBezTo>
                  <a:cubicBezTo>
                    <a:pt x="4357" y="5469"/>
                    <a:pt x="4417" y="5600"/>
                    <a:pt x="4533" y="5640"/>
                  </a:cubicBezTo>
                  <a:cubicBezTo>
                    <a:pt x="4560" y="5649"/>
                    <a:pt x="4585" y="5653"/>
                    <a:pt x="4610" y="5654"/>
                  </a:cubicBezTo>
                  <a:cubicBezTo>
                    <a:pt x="4702" y="5654"/>
                    <a:pt x="4791" y="5598"/>
                    <a:pt x="4822" y="5507"/>
                  </a:cubicBezTo>
                  <a:cubicBezTo>
                    <a:pt x="4864" y="5391"/>
                    <a:pt x="4806" y="5260"/>
                    <a:pt x="4689" y="5217"/>
                  </a:cubicBezTo>
                  <a:cubicBezTo>
                    <a:pt x="4664" y="5209"/>
                    <a:pt x="4639" y="5205"/>
                    <a:pt x="4614" y="5205"/>
                  </a:cubicBezTo>
                  <a:close/>
                  <a:moveTo>
                    <a:pt x="8109" y="5506"/>
                  </a:moveTo>
                  <a:cubicBezTo>
                    <a:pt x="8096" y="5506"/>
                    <a:pt x="8083" y="5507"/>
                    <a:pt x="8071" y="5509"/>
                  </a:cubicBezTo>
                  <a:cubicBezTo>
                    <a:pt x="7949" y="5531"/>
                    <a:pt x="7865" y="5647"/>
                    <a:pt x="7888" y="5770"/>
                  </a:cubicBezTo>
                  <a:cubicBezTo>
                    <a:pt x="7905" y="5878"/>
                    <a:pt x="8001" y="5956"/>
                    <a:pt x="8108" y="5956"/>
                  </a:cubicBezTo>
                  <a:cubicBezTo>
                    <a:pt x="8109" y="5956"/>
                    <a:pt x="8109" y="5956"/>
                    <a:pt x="8110" y="5956"/>
                  </a:cubicBezTo>
                  <a:cubicBezTo>
                    <a:pt x="8122" y="5956"/>
                    <a:pt x="8137" y="5955"/>
                    <a:pt x="8149" y="5952"/>
                  </a:cubicBezTo>
                  <a:cubicBezTo>
                    <a:pt x="8272" y="5933"/>
                    <a:pt x="8354" y="5816"/>
                    <a:pt x="8333" y="5692"/>
                  </a:cubicBezTo>
                  <a:cubicBezTo>
                    <a:pt x="8312" y="5582"/>
                    <a:pt x="8216" y="5506"/>
                    <a:pt x="8109" y="5506"/>
                  </a:cubicBezTo>
                  <a:close/>
                  <a:moveTo>
                    <a:pt x="5753" y="5507"/>
                  </a:moveTo>
                  <a:cubicBezTo>
                    <a:pt x="5644" y="5507"/>
                    <a:pt x="5549" y="5585"/>
                    <a:pt x="5530" y="5696"/>
                  </a:cubicBezTo>
                  <a:cubicBezTo>
                    <a:pt x="5512" y="5817"/>
                    <a:pt x="5591" y="5935"/>
                    <a:pt x="5716" y="5955"/>
                  </a:cubicBezTo>
                  <a:lnTo>
                    <a:pt x="5714" y="5955"/>
                  </a:lnTo>
                  <a:cubicBezTo>
                    <a:pt x="5727" y="5958"/>
                    <a:pt x="5741" y="5959"/>
                    <a:pt x="5755" y="5959"/>
                  </a:cubicBezTo>
                  <a:cubicBezTo>
                    <a:pt x="5860" y="5959"/>
                    <a:pt x="5958" y="5880"/>
                    <a:pt x="5975" y="5772"/>
                  </a:cubicBezTo>
                  <a:cubicBezTo>
                    <a:pt x="5997" y="5647"/>
                    <a:pt x="5914" y="5531"/>
                    <a:pt x="5793" y="5510"/>
                  </a:cubicBezTo>
                  <a:cubicBezTo>
                    <a:pt x="5779" y="5508"/>
                    <a:pt x="5766" y="5507"/>
                    <a:pt x="5753" y="5507"/>
                  </a:cubicBezTo>
                  <a:close/>
                  <a:moveTo>
                    <a:pt x="6931" y="5608"/>
                  </a:moveTo>
                  <a:cubicBezTo>
                    <a:pt x="6806" y="5608"/>
                    <a:pt x="6705" y="5709"/>
                    <a:pt x="6705" y="5833"/>
                  </a:cubicBezTo>
                  <a:cubicBezTo>
                    <a:pt x="6705" y="5959"/>
                    <a:pt x="6806" y="6059"/>
                    <a:pt x="6931" y="6059"/>
                  </a:cubicBezTo>
                  <a:cubicBezTo>
                    <a:pt x="7058" y="6059"/>
                    <a:pt x="7159" y="5958"/>
                    <a:pt x="7159" y="5833"/>
                  </a:cubicBezTo>
                  <a:cubicBezTo>
                    <a:pt x="7157" y="5709"/>
                    <a:pt x="7057" y="5608"/>
                    <a:pt x="6931" y="56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4875300" y="3707463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4" y="0"/>
                  </a:moveTo>
                  <a:cubicBezTo>
                    <a:pt x="165" y="0"/>
                    <a:pt x="106" y="21"/>
                    <a:pt x="65" y="62"/>
                  </a:cubicBezTo>
                  <a:cubicBezTo>
                    <a:pt x="22" y="105"/>
                    <a:pt x="0" y="161"/>
                    <a:pt x="0" y="222"/>
                  </a:cubicBezTo>
                  <a:cubicBezTo>
                    <a:pt x="0" y="281"/>
                    <a:pt x="22" y="340"/>
                    <a:pt x="65" y="380"/>
                  </a:cubicBezTo>
                  <a:cubicBezTo>
                    <a:pt x="107" y="423"/>
                    <a:pt x="163" y="447"/>
                    <a:pt x="224" y="447"/>
                  </a:cubicBezTo>
                  <a:cubicBezTo>
                    <a:pt x="282" y="447"/>
                    <a:pt x="343" y="423"/>
                    <a:pt x="383" y="380"/>
                  </a:cubicBezTo>
                  <a:cubicBezTo>
                    <a:pt x="426" y="338"/>
                    <a:pt x="450" y="280"/>
                    <a:pt x="450" y="222"/>
                  </a:cubicBezTo>
                  <a:cubicBezTo>
                    <a:pt x="450" y="161"/>
                    <a:pt x="426" y="105"/>
                    <a:pt x="383" y="62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4536250" y="3713013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8" y="1"/>
                  </a:moveTo>
                  <a:cubicBezTo>
                    <a:pt x="213" y="1"/>
                    <a:pt x="198" y="2"/>
                    <a:pt x="183" y="5"/>
                  </a:cubicBezTo>
                  <a:cubicBezTo>
                    <a:pt x="167" y="7"/>
                    <a:pt x="155" y="12"/>
                    <a:pt x="141" y="17"/>
                  </a:cubicBezTo>
                  <a:cubicBezTo>
                    <a:pt x="126" y="23"/>
                    <a:pt x="114" y="30"/>
                    <a:pt x="102" y="38"/>
                  </a:cubicBezTo>
                  <a:cubicBezTo>
                    <a:pt x="89" y="46"/>
                    <a:pt x="77" y="54"/>
                    <a:pt x="68" y="66"/>
                  </a:cubicBezTo>
                  <a:cubicBezTo>
                    <a:pt x="25" y="106"/>
                    <a:pt x="0" y="165"/>
                    <a:pt x="0" y="225"/>
                  </a:cubicBezTo>
                  <a:cubicBezTo>
                    <a:pt x="0" y="255"/>
                    <a:pt x="7" y="284"/>
                    <a:pt x="19" y="311"/>
                  </a:cubicBezTo>
                  <a:cubicBezTo>
                    <a:pt x="30" y="338"/>
                    <a:pt x="46" y="363"/>
                    <a:pt x="68" y="384"/>
                  </a:cubicBezTo>
                  <a:cubicBezTo>
                    <a:pt x="77" y="395"/>
                    <a:pt x="89" y="405"/>
                    <a:pt x="102" y="414"/>
                  </a:cubicBezTo>
                  <a:cubicBezTo>
                    <a:pt x="114" y="422"/>
                    <a:pt x="128" y="430"/>
                    <a:pt x="141" y="435"/>
                  </a:cubicBezTo>
                  <a:cubicBezTo>
                    <a:pt x="154" y="441"/>
                    <a:pt x="167" y="445"/>
                    <a:pt x="183" y="447"/>
                  </a:cubicBezTo>
                  <a:cubicBezTo>
                    <a:pt x="197" y="448"/>
                    <a:pt x="213" y="451"/>
                    <a:pt x="227" y="451"/>
                  </a:cubicBezTo>
                  <a:cubicBezTo>
                    <a:pt x="242" y="451"/>
                    <a:pt x="255" y="448"/>
                    <a:pt x="271" y="447"/>
                  </a:cubicBezTo>
                  <a:cubicBezTo>
                    <a:pt x="285" y="446"/>
                    <a:pt x="300" y="441"/>
                    <a:pt x="312" y="435"/>
                  </a:cubicBezTo>
                  <a:cubicBezTo>
                    <a:pt x="327" y="429"/>
                    <a:pt x="338" y="422"/>
                    <a:pt x="352" y="414"/>
                  </a:cubicBezTo>
                  <a:cubicBezTo>
                    <a:pt x="364" y="405"/>
                    <a:pt x="374" y="395"/>
                    <a:pt x="385" y="384"/>
                  </a:cubicBezTo>
                  <a:cubicBezTo>
                    <a:pt x="426" y="342"/>
                    <a:pt x="451" y="284"/>
                    <a:pt x="451" y="225"/>
                  </a:cubicBezTo>
                  <a:cubicBezTo>
                    <a:pt x="451" y="165"/>
                    <a:pt x="426" y="109"/>
                    <a:pt x="385" y="66"/>
                  </a:cubicBezTo>
                  <a:cubicBezTo>
                    <a:pt x="374" y="54"/>
                    <a:pt x="364" y="46"/>
                    <a:pt x="352" y="38"/>
                  </a:cubicBezTo>
                  <a:cubicBezTo>
                    <a:pt x="339" y="30"/>
                    <a:pt x="327" y="23"/>
                    <a:pt x="312" y="17"/>
                  </a:cubicBezTo>
                  <a:cubicBezTo>
                    <a:pt x="301" y="11"/>
                    <a:pt x="286" y="7"/>
                    <a:pt x="271" y="5"/>
                  </a:cubicBezTo>
                  <a:cubicBezTo>
                    <a:pt x="257" y="2"/>
                    <a:pt x="24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4340200" y="3741138"/>
              <a:ext cx="203950" cy="81900"/>
            </a:xfrm>
            <a:custGeom>
              <a:avLst/>
              <a:gdLst/>
              <a:ahLst/>
              <a:cxnLst/>
              <a:rect l="l" t="t" r="r" b="b"/>
              <a:pathLst>
                <a:path w="8158" h="3276" extrusionOk="0">
                  <a:moveTo>
                    <a:pt x="7908" y="1"/>
                  </a:moveTo>
                  <a:cubicBezTo>
                    <a:pt x="7810" y="1"/>
                    <a:pt x="7720" y="64"/>
                    <a:pt x="7692" y="162"/>
                  </a:cubicBezTo>
                  <a:cubicBezTo>
                    <a:pt x="7656" y="282"/>
                    <a:pt x="7725" y="407"/>
                    <a:pt x="7845" y="441"/>
                  </a:cubicBezTo>
                  <a:cubicBezTo>
                    <a:pt x="7864" y="448"/>
                    <a:pt x="7885" y="451"/>
                    <a:pt x="7907" y="451"/>
                  </a:cubicBezTo>
                  <a:cubicBezTo>
                    <a:pt x="8004" y="451"/>
                    <a:pt x="8095" y="386"/>
                    <a:pt x="8124" y="288"/>
                  </a:cubicBezTo>
                  <a:cubicBezTo>
                    <a:pt x="8158" y="169"/>
                    <a:pt x="8090" y="46"/>
                    <a:pt x="7971" y="10"/>
                  </a:cubicBezTo>
                  <a:cubicBezTo>
                    <a:pt x="7950" y="4"/>
                    <a:pt x="7929" y="1"/>
                    <a:pt x="7908" y="1"/>
                  </a:cubicBezTo>
                  <a:close/>
                  <a:moveTo>
                    <a:pt x="251" y="3"/>
                  </a:moveTo>
                  <a:cubicBezTo>
                    <a:pt x="230" y="3"/>
                    <a:pt x="208" y="6"/>
                    <a:pt x="187" y="13"/>
                  </a:cubicBezTo>
                  <a:cubicBezTo>
                    <a:pt x="68" y="48"/>
                    <a:pt x="0" y="173"/>
                    <a:pt x="37" y="292"/>
                  </a:cubicBezTo>
                  <a:cubicBezTo>
                    <a:pt x="64" y="392"/>
                    <a:pt x="154" y="454"/>
                    <a:pt x="253" y="454"/>
                  </a:cubicBezTo>
                  <a:cubicBezTo>
                    <a:pt x="273" y="454"/>
                    <a:pt x="294" y="449"/>
                    <a:pt x="316" y="445"/>
                  </a:cubicBezTo>
                  <a:cubicBezTo>
                    <a:pt x="435" y="410"/>
                    <a:pt x="502" y="286"/>
                    <a:pt x="468" y="166"/>
                  </a:cubicBezTo>
                  <a:cubicBezTo>
                    <a:pt x="438" y="68"/>
                    <a:pt x="348" y="3"/>
                    <a:pt x="251" y="3"/>
                  </a:cubicBezTo>
                  <a:close/>
                  <a:moveTo>
                    <a:pt x="7436" y="1032"/>
                  </a:moveTo>
                  <a:cubicBezTo>
                    <a:pt x="7362" y="1032"/>
                    <a:pt x="7289" y="1069"/>
                    <a:pt x="7246" y="1135"/>
                  </a:cubicBezTo>
                  <a:cubicBezTo>
                    <a:pt x="7179" y="1241"/>
                    <a:pt x="7207" y="1381"/>
                    <a:pt x="7313" y="1446"/>
                  </a:cubicBezTo>
                  <a:cubicBezTo>
                    <a:pt x="7351" y="1470"/>
                    <a:pt x="7391" y="1481"/>
                    <a:pt x="7435" y="1483"/>
                  </a:cubicBezTo>
                  <a:cubicBezTo>
                    <a:pt x="7510" y="1483"/>
                    <a:pt x="7582" y="1446"/>
                    <a:pt x="7625" y="1381"/>
                  </a:cubicBezTo>
                  <a:cubicBezTo>
                    <a:pt x="7692" y="1275"/>
                    <a:pt x="7663" y="1135"/>
                    <a:pt x="7557" y="1068"/>
                  </a:cubicBezTo>
                  <a:cubicBezTo>
                    <a:pt x="7520" y="1044"/>
                    <a:pt x="7478" y="1032"/>
                    <a:pt x="7436" y="1032"/>
                  </a:cubicBezTo>
                  <a:close/>
                  <a:moveTo>
                    <a:pt x="726" y="1035"/>
                  </a:moveTo>
                  <a:cubicBezTo>
                    <a:pt x="684" y="1035"/>
                    <a:pt x="641" y="1047"/>
                    <a:pt x="602" y="1071"/>
                  </a:cubicBezTo>
                  <a:cubicBezTo>
                    <a:pt x="498" y="1138"/>
                    <a:pt x="470" y="1278"/>
                    <a:pt x="538" y="1382"/>
                  </a:cubicBezTo>
                  <a:cubicBezTo>
                    <a:pt x="580" y="1450"/>
                    <a:pt x="652" y="1486"/>
                    <a:pt x="727" y="1486"/>
                  </a:cubicBezTo>
                  <a:cubicBezTo>
                    <a:pt x="767" y="1486"/>
                    <a:pt x="810" y="1475"/>
                    <a:pt x="849" y="1450"/>
                  </a:cubicBezTo>
                  <a:cubicBezTo>
                    <a:pt x="953" y="1382"/>
                    <a:pt x="984" y="1242"/>
                    <a:pt x="916" y="1138"/>
                  </a:cubicBezTo>
                  <a:cubicBezTo>
                    <a:pt x="872" y="1071"/>
                    <a:pt x="800" y="1035"/>
                    <a:pt x="726" y="1035"/>
                  </a:cubicBezTo>
                  <a:close/>
                  <a:moveTo>
                    <a:pt x="6689" y="1888"/>
                  </a:moveTo>
                  <a:cubicBezTo>
                    <a:pt x="6638" y="1888"/>
                    <a:pt x="6586" y="1906"/>
                    <a:pt x="6545" y="1942"/>
                  </a:cubicBezTo>
                  <a:lnTo>
                    <a:pt x="6542" y="1942"/>
                  </a:lnTo>
                  <a:cubicBezTo>
                    <a:pt x="6450" y="2027"/>
                    <a:pt x="6440" y="2168"/>
                    <a:pt x="6520" y="2263"/>
                  </a:cubicBezTo>
                  <a:cubicBezTo>
                    <a:pt x="6566" y="2314"/>
                    <a:pt x="6628" y="2340"/>
                    <a:pt x="6691" y="2340"/>
                  </a:cubicBezTo>
                  <a:cubicBezTo>
                    <a:pt x="6743" y="2340"/>
                    <a:pt x="6798" y="2321"/>
                    <a:pt x="6840" y="2285"/>
                  </a:cubicBezTo>
                  <a:lnTo>
                    <a:pt x="6837" y="2285"/>
                  </a:lnTo>
                  <a:cubicBezTo>
                    <a:pt x="6933" y="2202"/>
                    <a:pt x="6944" y="2060"/>
                    <a:pt x="6862" y="1967"/>
                  </a:cubicBezTo>
                  <a:cubicBezTo>
                    <a:pt x="6816" y="1915"/>
                    <a:pt x="6753" y="1888"/>
                    <a:pt x="6689" y="1888"/>
                  </a:cubicBezTo>
                  <a:close/>
                  <a:moveTo>
                    <a:pt x="1472" y="1891"/>
                  </a:moveTo>
                  <a:cubicBezTo>
                    <a:pt x="1407" y="1891"/>
                    <a:pt x="1343" y="1918"/>
                    <a:pt x="1298" y="1970"/>
                  </a:cubicBezTo>
                  <a:cubicBezTo>
                    <a:pt x="1216" y="2062"/>
                    <a:pt x="1229" y="2206"/>
                    <a:pt x="1323" y="2288"/>
                  </a:cubicBezTo>
                  <a:cubicBezTo>
                    <a:pt x="1363" y="2324"/>
                    <a:pt x="1417" y="2342"/>
                    <a:pt x="1469" y="2342"/>
                  </a:cubicBezTo>
                  <a:cubicBezTo>
                    <a:pt x="1534" y="2342"/>
                    <a:pt x="1596" y="2315"/>
                    <a:pt x="1640" y="2266"/>
                  </a:cubicBezTo>
                  <a:cubicBezTo>
                    <a:pt x="1722" y="2171"/>
                    <a:pt x="1711" y="2028"/>
                    <a:pt x="1619" y="1945"/>
                  </a:cubicBezTo>
                  <a:cubicBezTo>
                    <a:pt x="1576" y="1909"/>
                    <a:pt x="1524" y="1891"/>
                    <a:pt x="1472" y="1891"/>
                  </a:cubicBezTo>
                  <a:close/>
                  <a:moveTo>
                    <a:pt x="2426" y="2505"/>
                  </a:moveTo>
                  <a:cubicBezTo>
                    <a:pt x="2341" y="2505"/>
                    <a:pt x="2258" y="2555"/>
                    <a:pt x="2220" y="2637"/>
                  </a:cubicBezTo>
                  <a:cubicBezTo>
                    <a:pt x="2168" y="2750"/>
                    <a:pt x="2217" y="2883"/>
                    <a:pt x="2330" y="2935"/>
                  </a:cubicBezTo>
                  <a:cubicBezTo>
                    <a:pt x="2361" y="2951"/>
                    <a:pt x="2392" y="2956"/>
                    <a:pt x="2426" y="2956"/>
                  </a:cubicBezTo>
                  <a:cubicBezTo>
                    <a:pt x="2511" y="2956"/>
                    <a:pt x="2592" y="2907"/>
                    <a:pt x="2630" y="2824"/>
                  </a:cubicBezTo>
                  <a:cubicBezTo>
                    <a:pt x="2682" y="2712"/>
                    <a:pt x="2630" y="2577"/>
                    <a:pt x="2517" y="2525"/>
                  </a:cubicBezTo>
                  <a:cubicBezTo>
                    <a:pt x="2488" y="2512"/>
                    <a:pt x="2457" y="2505"/>
                    <a:pt x="2426" y="2505"/>
                  </a:cubicBezTo>
                  <a:close/>
                  <a:moveTo>
                    <a:pt x="5737" y="2505"/>
                  </a:moveTo>
                  <a:cubicBezTo>
                    <a:pt x="5706" y="2505"/>
                    <a:pt x="5674" y="2511"/>
                    <a:pt x="5643" y="2525"/>
                  </a:cubicBezTo>
                  <a:cubicBezTo>
                    <a:pt x="5529" y="2577"/>
                    <a:pt x="5482" y="2709"/>
                    <a:pt x="5533" y="2822"/>
                  </a:cubicBezTo>
                  <a:cubicBezTo>
                    <a:pt x="5570" y="2905"/>
                    <a:pt x="5653" y="2956"/>
                    <a:pt x="5738" y="2956"/>
                  </a:cubicBezTo>
                  <a:cubicBezTo>
                    <a:pt x="5767" y="2956"/>
                    <a:pt x="5800" y="2947"/>
                    <a:pt x="5830" y="2935"/>
                  </a:cubicBezTo>
                  <a:cubicBezTo>
                    <a:pt x="5943" y="2883"/>
                    <a:pt x="5992" y="2748"/>
                    <a:pt x="5940" y="2635"/>
                  </a:cubicBezTo>
                  <a:cubicBezTo>
                    <a:pt x="5902" y="2553"/>
                    <a:pt x="5822" y="2505"/>
                    <a:pt x="5737" y="2505"/>
                  </a:cubicBezTo>
                  <a:close/>
                  <a:moveTo>
                    <a:pt x="3510" y="2825"/>
                  </a:moveTo>
                  <a:cubicBezTo>
                    <a:pt x="3401" y="2825"/>
                    <a:pt x="3306" y="2906"/>
                    <a:pt x="3289" y="3019"/>
                  </a:cubicBezTo>
                  <a:cubicBezTo>
                    <a:pt x="3271" y="3140"/>
                    <a:pt x="3356" y="3255"/>
                    <a:pt x="3481" y="3273"/>
                  </a:cubicBezTo>
                  <a:cubicBezTo>
                    <a:pt x="3492" y="3273"/>
                    <a:pt x="3504" y="3274"/>
                    <a:pt x="3512" y="3274"/>
                  </a:cubicBezTo>
                  <a:cubicBezTo>
                    <a:pt x="3622" y="3274"/>
                    <a:pt x="3719" y="3194"/>
                    <a:pt x="3735" y="3081"/>
                  </a:cubicBezTo>
                  <a:cubicBezTo>
                    <a:pt x="3753" y="2958"/>
                    <a:pt x="3667" y="2845"/>
                    <a:pt x="3543" y="2827"/>
                  </a:cubicBezTo>
                  <a:cubicBezTo>
                    <a:pt x="3532" y="2825"/>
                    <a:pt x="3521" y="2825"/>
                    <a:pt x="3510" y="2825"/>
                  </a:cubicBezTo>
                  <a:close/>
                  <a:moveTo>
                    <a:pt x="4650" y="2825"/>
                  </a:moveTo>
                  <a:cubicBezTo>
                    <a:pt x="4639" y="2825"/>
                    <a:pt x="4628" y="2825"/>
                    <a:pt x="4616" y="2827"/>
                  </a:cubicBezTo>
                  <a:cubicBezTo>
                    <a:pt x="4492" y="2843"/>
                    <a:pt x="4407" y="2957"/>
                    <a:pt x="4425" y="3081"/>
                  </a:cubicBezTo>
                  <a:cubicBezTo>
                    <a:pt x="4441" y="3194"/>
                    <a:pt x="4538" y="3274"/>
                    <a:pt x="4648" y="3275"/>
                  </a:cubicBezTo>
                  <a:cubicBezTo>
                    <a:pt x="4658" y="3275"/>
                    <a:pt x="4667" y="3273"/>
                    <a:pt x="4679" y="3273"/>
                  </a:cubicBezTo>
                  <a:cubicBezTo>
                    <a:pt x="4803" y="3255"/>
                    <a:pt x="4888" y="3140"/>
                    <a:pt x="4871" y="3016"/>
                  </a:cubicBezTo>
                  <a:cubicBezTo>
                    <a:pt x="4855" y="2906"/>
                    <a:pt x="4761" y="2825"/>
                    <a:pt x="4650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4336850" y="3713063"/>
              <a:ext cx="11275" cy="11250"/>
            </a:xfrm>
            <a:custGeom>
              <a:avLst/>
              <a:gdLst/>
              <a:ahLst/>
              <a:cxnLst/>
              <a:rect l="l" t="t" r="r" b="b"/>
              <a:pathLst>
                <a:path w="451" h="450" extrusionOk="0">
                  <a:moveTo>
                    <a:pt x="225" y="0"/>
                  </a:moveTo>
                  <a:cubicBezTo>
                    <a:pt x="166" y="0"/>
                    <a:pt x="107" y="21"/>
                    <a:pt x="66" y="62"/>
                  </a:cubicBezTo>
                  <a:cubicBezTo>
                    <a:pt x="46" y="83"/>
                    <a:pt x="29" y="108"/>
                    <a:pt x="16" y="135"/>
                  </a:cubicBezTo>
                  <a:cubicBezTo>
                    <a:pt x="5" y="165"/>
                    <a:pt x="1" y="194"/>
                    <a:pt x="1" y="223"/>
                  </a:cubicBezTo>
                  <a:cubicBezTo>
                    <a:pt x="1" y="283"/>
                    <a:pt x="23" y="341"/>
                    <a:pt x="66" y="382"/>
                  </a:cubicBezTo>
                  <a:cubicBezTo>
                    <a:pt x="109" y="424"/>
                    <a:pt x="165" y="449"/>
                    <a:pt x="226" y="449"/>
                  </a:cubicBezTo>
                  <a:cubicBezTo>
                    <a:pt x="284" y="449"/>
                    <a:pt x="342" y="424"/>
                    <a:pt x="383" y="382"/>
                  </a:cubicBezTo>
                  <a:cubicBezTo>
                    <a:pt x="426" y="340"/>
                    <a:pt x="451" y="281"/>
                    <a:pt x="451" y="223"/>
                  </a:cubicBezTo>
                  <a:cubicBezTo>
                    <a:pt x="451" y="194"/>
                    <a:pt x="445" y="165"/>
                    <a:pt x="432" y="135"/>
                  </a:cubicBezTo>
                  <a:cubicBezTo>
                    <a:pt x="423" y="108"/>
                    <a:pt x="405" y="83"/>
                    <a:pt x="383" y="62"/>
                  </a:cubicBezTo>
                  <a:cubicBezTo>
                    <a:pt x="342" y="21"/>
                    <a:pt x="283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05" name="Google Shape;2105;p22"/>
          <p:cNvGrpSpPr/>
          <p:nvPr/>
        </p:nvGrpSpPr>
        <p:grpSpPr>
          <a:xfrm>
            <a:off x="-841676" y="67284"/>
            <a:ext cx="1603643" cy="1604428"/>
            <a:chOff x="5402500" y="3790988"/>
            <a:chExt cx="1174400" cy="1174975"/>
          </a:xfrm>
        </p:grpSpPr>
        <p:sp>
          <p:nvSpPr>
            <p:cNvPr id="2106" name="Google Shape;2106;p22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2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2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2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2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2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2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2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2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2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22"/>
          <p:cNvGrpSpPr/>
          <p:nvPr/>
        </p:nvGrpSpPr>
        <p:grpSpPr>
          <a:xfrm>
            <a:off x="5487639" y="-292228"/>
            <a:ext cx="1043616" cy="1150665"/>
            <a:chOff x="5106675" y="992513"/>
            <a:chExt cx="586400" cy="646550"/>
          </a:xfrm>
        </p:grpSpPr>
        <p:sp>
          <p:nvSpPr>
            <p:cNvPr id="2120" name="Google Shape;2120;p22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2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2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2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2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2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2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2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2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2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2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2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2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2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2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2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2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2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2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2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2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2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2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2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2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2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2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2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2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2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2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2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2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2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2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2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2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2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2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2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2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2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2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2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2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2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2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2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2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2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2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2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2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2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2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2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2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2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2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2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2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2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2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2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2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2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2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2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2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2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2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2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2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2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2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2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2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2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2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2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2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2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2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2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2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2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2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2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2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2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2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2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2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2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2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2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2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2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2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2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2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2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2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2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2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2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2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2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2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2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2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2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2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2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2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2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2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904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"/>
          <p:cNvSpPr txBox="1">
            <a:spLocks noGrp="1"/>
          </p:cNvSpPr>
          <p:nvPr>
            <p:ph type="subTitle" idx="1"/>
          </p:nvPr>
        </p:nvSpPr>
        <p:spPr>
          <a:xfrm>
            <a:off x="1207075" y="2704925"/>
            <a:ext cx="2907600" cy="634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"/>
          <p:cNvSpPr txBox="1">
            <a:spLocks noGrp="1"/>
          </p:cNvSpPr>
          <p:nvPr>
            <p:ph type="subTitle" idx="2"/>
          </p:nvPr>
        </p:nvSpPr>
        <p:spPr>
          <a:xfrm>
            <a:off x="5029300" y="2704925"/>
            <a:ext cx="2907600" cy="634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"/>
          <p:cNvSpPr txBox="1">
            <a:spLocks noGrp="1"/>
          </p:cNvSpPr>
          <p:nvPr>
            <p:ph type="title" idx="3"/>
          </p:nvPr>
        </p:nvSpPr>
        <p:spPr>
          <a:xfrm>
            <a:off x="1207075" y="2405075"/>
            <a:ext cx="2907600" cy="29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4"/>
          </p:nvPr>
        </p:nvSpPr>
        <p:spPr>
          <a:xfrm>
            <a:off x="5029300" y="2405075"/>
            <a:ext cx="2907600" cy="29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5"/>
          <p:cNvSpPr/>
          <p:nvPr/>
        </p:nvSpPr>
        <p:spPr>
          <a:xfrm>
            <a:off x="7936900" y="445677"/>
            <a:ext cx="1584849" cy="1584878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5"/>
          <p:cNvGrpSpPr/>
          <p:nvPr/>
        </p:nvGrpSpPr>
        <p:grpSpPr>
          <a:xfrm>
            <a:off x="2628276" y="4321452"/>
            <a:ext cx="951727" cy="1049351"/>
            <a:chOff x="5106675" y="992513"/>
            <a:chExt cx="586400" cy="646550"/>
          </a:xfrm>
        </p:grpSpPr>
        <p:sp>
          <p:nvSpPr>
            <p:cNvPr id="352" name="Google Shape;352;p5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5"/>
          <p:cNvSpPr/>
          <p:nvPr/>
        </p:nvSpPr>
        <p:spPr>
          <a:xfrm>
            <a:off x="-336125" y="1576740"/>
            <a:ext cx="852583" cy="852567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"/>
          <p:cNvSpPr/>
          <p:nvPr/>
        </p:nvSpPr>
        <p:spPr>
          <a:xfrm>
            <a:off x="6667800" y="4603502"/>
            <a:ext cx="951747" cy="688689"/>
          </a:xfrm>
          <a:custGeom>
            <a:avLst/>
            <a:gdLst/>
            <a:ahLst/>
            <a:cxnLst/>
            <a:rect l="l" t="t" r="r" b="b"/>
            <a:pathLst>
              <a:path w="17551" h="12700" extrusionOk="0">
                <a:moveTo>
                  <a:pt x="1" y="1"/>
                </a:moveTo>
                <a:lnTo>
                  <a:pt x="8776" y="12700"/>
                </a:lnTo>
                <a:lnTo>
                  <a:pt x="1755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" name="Google Shape;475;p5"/>
          <p:cNvGrpSpPr/>
          <p:nvPr/>
        </p:nvGrpSpPr>
        <p:grpSpPr>
          <a:xfrm>
            <a:off x="8644363" y="-12"/>
            <a:ext cx="169925" cy="898775"/>
            <a:chOff x="5159375" y="1813588"/>
            <a:chExt cx="169925" cy="898775"/>
          </a:xfrm>
        </p:grpSpPr>
        <p:sp>
          <p:nvSpPr>
            <p:cNvPr id="476" name="Google Shape;476;p5"/>
            <p:cNvSpPr/>
            <p:nvPr/>
          </p:nvSpPr>
          <p:spPr>
            <a:xfrm>
              <a:off x="5159375" y="1813588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0"/>
                    <a:pt x="203" y="903"/>
                    <a:pt x="452" y="903"/>
                  </a:cubicBezTo>
                  <a:cubicBezTo>
                    <a:pt x="701" y="903"/>
                    <a:pt x="903" y="700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306700" y="1813588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0"/>
                    <a:pt x="203" y="903"/>
                    <a:pt x="452" y="903"/>
                  </a:cubicBezTo>
                  <a:cubicBezTo>
                    <a:pt x="701" y="903"/>
                    <a:pt x="903" y="700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159375" y="1959613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306700" y="1959613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5159425" y="2105663"/>
              <a:ext cx="22575" cy="22575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455" y="1"/>
                  </a:moveTo>
                  <a:cubicBezTo>
                    <a:pt x="454" y="1"/>
                    <a:pt x="453" y="1"/>
                    <a:pt x="451" y="1"/>
                  </a:cubicBezTo>
                  <a:cubicBezTo>
                    <a:pt x="202" y="1"/>
                    <a:pt x="0" y="203"/>
                    <a:pt x="0" y="452"/>
                  </a:cubicBezTo>
                  <a:cubicBezTo>
                    <a:pt x="0" y="701"/>
                    <a:pt x="202" y="903"/>
                    <a:pt x="451" y="903"/>
                  </a:cubicBezTo>
                  <a:cubicBezTo>
                    <a:pt x="700" y="903"/>
                    <a:pt x="902" y="701"/>
                    <a:pt x="902" y="452"/>
                  </a:cubicBezTo>
                  <a:cubicBezTo>
                    <a:pt x="902" y="202"/>
                    <a:pt x="702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5306700" y="2105663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6" y="1"/>
                  </a:moveTo>
                  <a:cubicBezTo>
                    <a:pt x="455" y="1"/>
                    <a:pt x="453" y="1"/>
                    <a:pt x="452" y="1"/>
                  </a:cubicBez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2"/>
                    <a:pt x="703" y="1"/>
                    <a:pt x="4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5159425" y="2251688"/>
              <a:ext cx="22575" cy="22600"/>
            </a:xfrm>
            <a:custGeom>
              <a:avLst/>
              <a:gdLst/>
              <a:ahLst/>
              <a:cxnLst/>
              <a:rect l="l" t="t" r="r" b="b"/>
              <a:pathLst>
                <a:path w="903" h="904" extrusionOk="0">
                  <a:moveTo>
                    <a:pt x="453" y="1"/>
                  </a:moveTo>
                  <a:cubicBezTo>
                    <a:pt x="453" y="1"/>
                    <a:pt x="452" y="1"/>
                    <a:pt x="451" y="1"/>
                  </a:cubicBezTo>
                  <a:cubicBezTo>
                    <a:pt x="202" y="1"/>
                    <a:pt x="0" y="203"/>
                    <a:pt x="0" y="452"/>
                  </a:cubicBezTo>
                  <a:cubicBezTo>
                    <a:pt x="0" y="701"/>
                    <a:pt x="202" y="903"/>
                    <a:pt x="451" y="903"/>
                  </a:cubicBezTo>
                  <a:cubicBezTo>
                    <a:pt x="700" y="903"/>
                    <a:pt x="902" y="701"/>
                    <a:pt x="902" y="452"/>
                  </a:cubicBezTo>
                  <a:cubicBezTo>
                    <a:pt x="902" y="202"/>
                    <a:pt x="701" y="1"/>
                    <a:pt x="4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5306700" y="2251688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4" y="1"/>
                  </a:moveTo>
                  <a:cubicBezTo>
                    <a:pt x="453" y="1"/>
                    <a:pt x="453" y="1"/>
                    <a:pt x="452" y="1"/>
                  </a:cubicBez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2"/>
                    <a:pt x="702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5159375" y="2397713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5306700" y="2397713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159375" y="2543738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5306700" y="2543738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159425" y="2689788"/>
              <a:ext cx="22575" cy="22575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455" y="1"/>
                  </a:moveTo>
                  <a:cubicBezTo>
                    <a:pt x="454" y="1"/>
                    <a:pt x="453" y="1"/>
                    <a:pt x="451" y="1"/>
                  </a:cubicBezTo>
                  <a:cubicBezTo>
                    <a:pt x="202" y="1"/>
                    <a:pt x="0" y="202"/>
                    <a:pt x="0" y="452"/>
                  </a:cubicBezTo>
                  <a:cubicBezTo>
                    <a:pt x="0" y="700"/>
                    <a:pt x="202" y="902"/>
                    <a:pt x="451" y="902"/>
                  </a:cubicBezTo>
                  <a:cubicBezTo>
                    <a:pt x="700" y="902"/>
                    <a:pt x="902" y="701"/>
                    <a:pt x="902" y="452"/>
                  </a:cubicBezTo>
                  <a:cubicBezTo>
                    <a:pt x="902" y="202"/>
                    <a:pt x="702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5306700" y="2689788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6" y="1"/>
                  </a:moveTo>
                  <a:cubicBezTo>
                    <a:pt x="455" y="1"/>
                    <a:pt x="453" y="1"/>
                    <a:pt x="452" y="1"/>
                  </a:cubicBezTo>
                  <a:cubicBezTo>
                    <a:pt x="203" y="1"/>
                    <a:pt x="1" y="202"/>
                    <a:pt x="1" y="452"/>
                  </a:cubicBezTo>
                  <a:cubicBezTo>
                    <a:pt x="1" y="700"/>
                    <a:pt x="203" y="902"/>
                    <a:pt x="452" y="902"/>
                  </a:cubicBezTo>
                  <a:cubicBezTo>
                    <a:pt x="701" y="902"/>
                    <a:pt x="903" y="701"/>
                    <a:pt x="903" y="452"/>
                  </a:cubicBezTo>
                  <a:cubicBezTo>
                    <a:pt x="903" y="202"/>
                    <a:pt x="703" y="1"/>
                    <a:pt x="4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813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>
            <a:spLocks noGrp="1"/>
          </p:cNvSpPr>
          <p:nvPr>
            <p:ph type="title" hasCustomPrompt="1"/>
          </p:nvPr>
        </p:nvSpPr>
        <p:spPr>
          <a:xfrm>
            <a:off x="3796850" y="1127888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rgbClr val="8BD2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3"/>
          <p:cNvSpPr txBox="1">
            <a:spLocks noGrp="1"/>
          </p:cNvSpPr>
          <p:nvPr>
            <p:ph type="subTitle" idx="1"/>
          </p:nvPr>
        </p:nvSpPr>
        <p:spPr>
          <a:xfrm rot="190">
            <a:off x="1851600" y="3141950"/>
            <a:ext cx="54408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"/>
          <p:cNvSpPr txBox="1">
            <a:spLocks noGrp="1"/>
          </p:cNvSpPr>
          <p:nvPr>
            <p:ph type="title" idx="2"/>
          </p:nvPr>
        </p:nvSpPr>
        <p:spPr>
          <a:xfrm>
            <a:off x="1851500" y="2079100"/>
            <a:ext cx="54408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2558125" y="4408738"/>
            <a:ext cx="1025450" cy="1025450"/>
          </a:xfrm>
          <a:custGeom>
            <a:avLst/>
            <a:gdLst/>
            <a:ahLst/>
            <a:cxnLst/>
            <a:rect l="l" t="t" r="r" b="b"/>
            <a:pathLst>
              <a:path w="41018" h="41018" extrusionOk="0">
                <a:moveTo>
                  <a:pt x="20509" y="1"/>
                </a:moveTo>
                <a:cubicBezTo>
                  <a:pt x="15070" y="1"/>
                  <a:pt x="9853" y="2161"/>
                  <a:pt x="6007" y="6008"/>
                </a:cubicBezTo>
                <a:cubicBezTo>
                  <a:pt x="2161" y="9854"/>
                  <a:pt x="0" y="15071"/>
                  <a:pt x="0" y="20509"/>
                </a:cubicBezTo>
                <a:cubicBezTo>
                  <a:pt x="0" y="25949"/>
                  <a:pt x="2161" y="31166"/>
                  <a:pt x="6007" y="35011"/>
                </a:cubicBezTo>
                <a:cubicBezTo>
                  <a:pt x="9853" y="38857"/>
                  <a:pt x="15070" y="41018"/>
                  <a:pt x="20509" y="41018"/>
                </a:cubicBezTo>
                <a:cubicBezTo>
                  <a:pt x="25948" y="41018"/>
                  <a:pt x="31165" y="38857"/>
                  <a:pt x="35011" y="35011"/>
                </a:cubicBezTo>
                <a:cubicBezTo>
                  <a:pt x="38857" y="31166"/>
                  <a:pt x="41017" y="25949"/>
                  <a:pt x="41017" y="20509"/>
                </a:cubicBezTo>
                <a:cubicBezTo>
                  <a:pt x="41017" y="15071"/>
                  <a:pt x="38857" y="9854"/>
                  <a:pt x="35011" y="6008"/>
                </a:cubicBezTo>
                <a:cubicBezTo>
                  <a:pt x="31165" y="2161"/>
                  <a:pt x="25948" y="1"/>
                  <a:pt x="205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7826500" y="340188"/>
            <a:ext cx="597500" cy="597525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-847975" y="1623987"/>
            <a:ext cx="1895499" cy="1895534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68" name="Google Shape;168;p3"/>
          <p:cNvGrpSpPr/>
          <p:nvPr/>
        </p:nvGrpSpPr>
        <p:grpSpPr>
          <a:xfrm>
            <a:off x="7669697" y="3294282"/>
            <a:ext cx="2347375" cy="889721"/>
            <a:chOff x="3855975" y="3445363"/>
            <a:chExt cx="1367775" cy="518425"/>
          </a:xfrm>
        </p:grpSpPr>
        <p:sp>
          <p:nvSpPr>
            <p:cNvPr id="169" name="Google Shape;169;p3"/>
            <p:cNvSpPr/>
            <p:nvPr/>
          </p:nvSpPr>
          <p:spPr>
            <a:xfrm>
              <a:off x="385597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7" y="0"/>
                  </a:moveTo>
                  <a:cubicBezTo>
                    <a:pt x="167" y="0"/>
                    <a:pt x="110" y="24"/>
                    <a:pt x="68" y="66"/>
                  </a:cubicBezTo>
                  <a:cubicBezTo>
                    <a:pt x="25" y="106"/>
                    <a:pt x="1" y="164"/>
                    <a:pt x="1" y="226"/>
                  </a:cubicBezTo>
                  <a:cubicBezTo>
                    <a:pt x="1" y="256"/>
                    <a:pt x="7" y="284"/>
                    <a:pt x="18" y="312"/>
                  </a:cubicBezTo>
                  <a:cubicBezTo>
                    <a:pt x="29" y="339"/>
                    <a:pt x="45" y="364"/>
                    <a:pt x="68" y="384"/>
                  </a:cubicBezTo>
                  <a:cubicBezTo>
                    <a:pt x="108" y="427"/>
                    <a:pt x="167" y="452"/>
                    <a:pt x="227" y="452"/>
                  </a:cubicBezTo>
                  <a:cubicBezTo>
                    <a:pt x="240" y="452"/>
                    <a:pt x="256" y="449"/>
                    <a:pt x="271" y="448"/>
                  </a:cubicBezTo>
                  <a:cubicBezTo>
                    <a:pt x="283" y="443"/>
                    <a:pt x="300" y="441"/>
                    <a:pt x="313" y="434"/>
                  </a:cubicBezTo>
                  <a:cubicBezTo>
                    <a:pt x="328" y="427"/>
                    <a:pt x="340" y="420"/>
                    <a:pt x="351" y="413"/>
                  </a:cubicBezTo>
                  <a:cubicBezTo>
                    <a:pt x="364" y="405"/>
                    <a:pt x="374" y="396"/>
                    <a:pt x="386" y="384"/>
                  </a:cubicBezTo>
                  <a:cubicBezTo>
                    <a:pt x="405" y="364"/>
                    <a:pt x="423" y="339"/>
                    <a:pt x="434" y="312"/>
                  </a:cubicBezTo>
                  <a:cubicBezTo>
                    <a:pt x="447" y="284"/>
                    <a:pt x="450" y="256"/>
                    <a:pt x="450" y="226"/>
                  </a:cubicBezTo>
                  <a:cubicBezTo>
                    <a:pt x="450" y="164"/>
                    <a:pt x="428" y="106"/>
                    <a:pt x="386" y="66"/>
                  </a:cubicBezTo>
                  <a:cubicBezTo>
                    <a:pt x="374" y="54"/>
                    <a:pt x="364" y="45"/>
                    <a:pt x="351" y="39"/>
                  </a:cubicBezTo>
                  <a:cubicBezTo>
                    <a:pt x="340" y="30"/>
                    <a:pt x="325" y="23"/>
                    <a:pt x="313" y="17"/>
                  </a:cubicBezTo>
                  <a:cubicBezTo>
                    <a:pt x="300" y="12"/>
                    <a:pt x="283" y="8"/>
                    <a:pt x="271" y="5"/>
                  </a:cubicBezTo>
                  <a:cubicBezTo>
                    <a:pt x="256" y="2"/>
                    <a:pt x="241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857475" y="3445363"/>
              <a:ext cx="488050" cy="220725"/>
            </a:xfrm>
            <a:custGeom>
              <a:avLst/>
              <a:gdLst/>
              <a:ahLst/>
              <a:cxnLst/>
              <a:rect l="l" t="t" r="r" b="b"/>
              <a:pathLst>
                <a:path w="19522" h="8829" extrusionOk="0">
                  <a:moveTo>
                    <a:pt x="10355" y="0"/>
                  </a:moveTo>
                  <a:cubicBezTo>
                    <a:pt x="10239" y="0"/>
                    <a:pt x="10139" y="92"/>
                    <a:pt x="10133" y="211"/>
                  </a:cubicBezTo>
                  <a:cubicBezTo>
                    <a:pt x="10124" y="334"/>
                    <a:pt x="10218" y="443"/>
                    <a:pt x="10345" y="449"/>
                  </a:cubicBezTo>
                  <a:lnTo>
                    <a:pt x="10359" y="449"/>
                  </a:lnTo>
                  <a:cubicBezTo>
                    <a:pt x="10476" y="449"/>
                    <a:pt x="10575" y="359"/>
                    <a:pt x="10582" y="240"/>
                  </a:cubicBezTo>
                  <a:cubicBezTo>
                    <a:pt x="10591" y="114"/>
                    <a:pt x="10496" y="7"/>
                    <a:pt x="10372" y="1"/>
                  </a:cubicBezTo>
                  <a:cubicBezTo>
                    <a:pt x="10366" y="1"/>
                    <a:pt x="10361" y="0"/>
                    <a:pt x="10355" y="0"/>
                  </a:cubicBezTo>
                  <a:close/>
                  <a:moveTo>
                    <a:pt x="9150" y="2"/>
                  </a:moveTo>
                  <a:cubicBezTo>
                    <a:pt x="9147" y="2"/>
                    <a:pt x="9143" y="2"/>
                    <a:pt x="9139" y="2"/>
                  </a:cubicBezTo>
                  <a:cubicBezTo>
                    <a:pt x="9013" y="8"/>
                    <a:pt x="8921" y="116"/>
                    <a:pt x="8927" y="241"/>
                  </a:cubicBezTo>
                  <a:cubicBezTo>
                    <a:pt x="8934" y="360"/>
                    <a:pt x="9034" y="452"/>
                    <a:pt x="9153" y="452"/>
                  </a:cubicBezTo>
                  <a:lnTo>
                    <a:pt x="9166" y="452"/>
                  </a:lnTo>
                  <a:cubicBezTo>
                    <a:pt x="9289" y="443"/>
                    <a:pt x="9383" y="338"/>
                    <a:pt x="9377" y="214"/>
                  </a:cubicBezTo>
                  <a:cubicBezTo>
                    <a:pt x="9368" y="92"/>
                    <a:pt x="9270" y="2"/>
                    <a:pt x="9150" y="2"/>
                  </a:cubicBezTo>
                  <a:close/>
                  <a:moveTo>
                    <a:pt x="11554" y="149"/>
                  </a:moveTo>
                  <a:cubicBezTo>
                    <a:pt x="11447" y="149"/>
                    <a:pt x="11351" y="222"/>
                    <a:pt x="11331" y="333"/>
                  </a:cubicBezTo>
                  <a:cubicBezTo>
                    <a:pt x="11309" y="454"/>
                    <a:pt x="11386" y="571"/>
                    <a:pt x="11512" y="596"/>
                  </a:cubicBezTo>
                  <a:cubicBezTo>
                    <a:pt x="11524" y="598"/>
                    <a:pt x="11539" y="598"/>
                    <a:pt x="11555" y="598"/>
                  </a:cubicBezTo>
                  <a:cubicBezTo>
                    <a:pt x="11659" y="598"/>
                    <a:pt x="11754" y="524"/>
                    <a:pt x="11774" y="416"/>
                  </a:cubicBezTo>
                  <a:cubicBezTo>
                    <a:pt x="11797" y="296"/>
                    <a:pt x="11716" y="174"/>
                    <a:pt x="11595" y="152"/>
                  </a:cubicBezTo>
                  <a:cubicBezTo>
                    <a:pt x="11581" y="150"/>
                    <a:pt x="11567" y="149"/>
                    <a:pt x="11554" y="149"/>
                  </a:cubicBezTo>
                  <a:close/>
                  <a:moveTo>
                    <a:pt x="7957" y="152"/>
                  </a:moveTo>
                  <a:cubicBezTo>
                    <a:pt x="7943" y="152"/>
                    <a:pt x="7930" y="153"/>
                    <a:pt x="7916" y="156"/>
                  </a:cubicBezTo>
                  <a:cubicBezTo>
                    <a:pt x="7791" y="179"/>
                    <a:pt x="7713" y="297"/>
                    <a:pt x="7736" y="418"/>
                  </a:cubicBezTo>
                  <a:cubicBezTo>
                    <a:pt x="7757" y="526"/>
                    <a:pt x="7851" y="603"/>
                    <a:pt x="7956" y="603"/>
                  </a:cubicBezTo>
                  <a:cubicBezTo>
                    <a:pt x="7972" y="603"/>
                    <a:pt x="7986" y="602"/>
                    <a:pt x="7999" y="598"/>
                  </a:cubicBezTo>
                  <a:cubicBezTo>
                    <a:pt x="8121" y="577"/>
                    <a:pt x="8201" y="457"/>
                    <a:pt x="8179" y="335"/>
                  </a:cubicBezTo>
                  <a:cubicBezTo>
                    <a:pt x="8157" y="227"/>
                    <a:pt x="8063" y="152"/>
                    <a:pt x="7957" y="152"/>
                  </a:cubicBezTo>
                  <a:close/>
                  <a:moveTo>
                    <a:pt x="12723" y="446"/>
                  </a:moveTo>
                  <a:cubicBezTo>
                    <a:pt x="12627" y="446"/>
                    <a:pt x="12539" y="506"/>
                    <a:pt x="12508" y="603"/>
                  </a:cubicBezTo>
                  <a:cubicBezTo>
                    <a:pt x="12468" y="719"/>
                    <a:pt x="12535" y="847"/>
                    <a:pt x="12651" y="887"/>
                  </a:cubicBezTo>
                  <a:cubicBezTo>
                    <a:pt x="12674" y="894"/>
                    <a:pt x="12698" y="898"/>
                    <a:pt x="12721" y="898"/>
                  </a:cubicBezTo>
                  <a:cubicBezTo>
                    <a:pt x="12816" y="898"/>
                    <a:pt x="12904" y="837"/>
                    <a:pt x="12935" y="740"/>
                  </a:cubicBezTo>
                  <a:cubicBezTo>
                    <a:pt x="12975" y="623"/>
                    <a:pt x="12908" y="495"/>
                    <a:pt x="12791" y="458"/>
                  </a:cubicBezTo>
                  <a:lnTo>
                    <a:pt x="12791" y="456"/>
                  </a:lnTo>
                  <a:cubicBezTo>
                    <a:pt x="12768" y="449"/>
                    <a:pt x="12745" y="446"/>
                    <a:pt x="12723" y="446"/>
                  </a:cubicBezTo>
                  <a:close/>
                  <a:moveTo>
                    <a:pt x="6791" y="450"/>
                  </a:moveTo>
                  <a:cubicBezTo>
                    <a:pt x="6768" y="450"/>
                    <a:pt x="6745" y="454"/>
                    <a:pt x="6722" y="462"/>
                  </a:cubicBezTo>
                  <a:lnTo>
                    <a:pt x="6720" y="462"/>
                  </a:lnTo>
                  <a:cubicBezTo>
                    <a:pt x="6602" y="503"/>
                    <a:pt x="6536" y="629"/>
                    <a:pt x="6575" y="748"/>
                  </a:cubicBezTo>
                  <a:cubicBezTo>
                    <a:pt x="6608" y="842"/>
                    <a:pt x="6695" y="903"/>
                    <a:pt x="6789" y="903"/>
                  </a:cubicBezTo>
                  <a:cubicBezTo>
                    <a:pt x="6814" y="903"/>
                    <a:pt x="6837" y="898"/>
                    <a:pt x="6860" y="892"/>
                  </a:cubicBezTo>
                  <a:cubicBezTo>
                    <a:pt x="6978" y="853"/>
                    <a:pt x="7044" y="724"/>
                    <a:pt x="7006" y="608"/>
                  </a:cubicBezTo>
                  <a:cubicBezTo>
                    <a:pt x="6974" y="512"/>
                    <a:pt x="6886" y="450"/>
                    <a:pt x="6791" y="450"/>
                  </a:cubicBezTo>
                  <a:close/>
                  <a:moveTo>
                    <a:pt x="13841" y="890"/>
                  </a:moveTo>
                  <a:cubicBezTo>
                    <a:pt x="13757" y="890"/>
                    <a:pt x="13677" y="939"/>
                    <a:pt x="13638" y="1020"/>
                  </a:cubicBezTo>
                  <a:cubicBezTo>
                    <a:pt x="13583" y="1133"/>
                    <a:pt x="13633" y="1265"/>
                    <a:pt x="13745" y="1319"/>
                  </a:cubicBezTo>
                  <a:cubicBezTo>
                    <a:pt x="13776" y="1333"/>
                    <a:pt x="13810" y="1340"/>
                    <a:pt x="13841" y="1340"/>
                  </a:cubicBezTo>
                  <a:cubicBezTo>
                    <a:pt x="13926" y="1340"/>
                    <a:pt x="14007" y="1293"/>
                    <a:pt x="14045" y="1212"/>
                  </a:cubicBezTo>
                  <a:cubicBezTo>
                    <a:pt x="14097" y="1099"/>
                    <a:pt x="14050" y="965"/>
                    <a:pt x="13937" y="913"/>
                  </a:cubicBezTo>
                  <a:cubicBezTo>
                    <a:pt x="13906" y="897"/>
                    <a:pt x="13873" y="890"/>
                    <a:pt x="13841" y="890"/>
                  </a:cubicBezTo>
                  <a:close/>
                  <a:moveTo>
                    <a:pt x="5669" y="895"/>
                  </a:moveTo>
                  <a:cubicBezTo>
                    <a:pt x="5637" y="895"/>
                    <a:pt x="5605" y="902"/>
                    <a:pt x="5574" y="916"/>
                  </a:cubicBezTo>
                  <a:cubicBezTo>
                    <a:pt x="5462" y="971"/>
                    <a:pt x="5413" y="1106"/>
                    <a:pt x="5467" y="1216"/>
                  </a:cubicBezTo>
                  <a:cubicBezTo>
                    <a:pt x="5506" y="1298"/>
                    <a:pt x="5585" y="1345"/>
                    <a:pt x="5669" y="1345"/>
                  </a:cubicBezTo>
                  <a:cubicBezTo>
                    <a:pt x="5670" y="1345"/>
                    <a:pt x="5671" y="1345"/>
                    <a:pt x="5672" y="1345"/>
                  </a:cubicBezTo>
                  <a:cubicBezTo>
                    <a:pt x="5703" y="1345"/>
                    <a:pt x="5735" y="1339"/>
                    <a:pt x="5766" y="1324"/>
                  </a:cubicBezTo>
                  <a:cubicBezTo>
                    <a:pt x="5877" y="1272"/>
                    <a:pt x="5926" y="1137"/>
                    <a:pt x="5874" y="1024"/>
                  </a:cubicBezTo>
                  <a:cubicBezTo>
                    <a:pt x="5834" y="943"/>
                    <a:pt x="5753" y="895"/>
                    <a:pt x="5669" y="895"/>
                  </a:cubicBezTo>
                  <a:close/>
                  <a:moveTo>
                    <a:pt x="14898" y="1470"/>
                  </a:moveTo>
                  <a:cubicBezTo>
                    <a:pt x="14823" y="1470"/>
                    <a:pt x="14749" y="1507"/>
                    <a:pt x="14708" y="1574"/>
                  </a:cubicBezTo>
                  <a:cubicBezTo>
                    <a:pt x="14641" y="1680"/>
                    <a:pt x="14672" y="1820"/>
                    <a:pt x="14777" y="1885"/>
                  </a:cubicBezTo>
                  <a:cubicBezTo>
                    <a:pt x="14814" y="1910"/>
                    <a:pt x="14857" y="1921"/>
                    <a:pt x="14897" y="1921"/>
                  </a:cubicBezTo>
                  <a:cubicBezTo>
                    <a:pt x="14972" y="1921"/>
                    <a:pt x="15046" y="1883"/>
                    <a:pt x="15089" y="1815"/>
                  </a:cubicBezTo>
                  <a:cubicBezTo>
                    <a:pt x="15154" y="1711"/>
                    <a:pt x="15123" y="1571"/>
                    <a:pt x="15019" y="1504"/>
                  </a:cubicBezTo>
                  <a:cubicBezTo>
                    <a:pt x="14981" y="1481"/>
                    <a:pt x="14939" y="1470"/>
                    <a:pt x="14898" y="1470"/>
                  </a:cubicBezTo>
                  <a:close/>
                  <a:moveTo>
                    <a:pt x="4615" y="1478"/>
                  </a:moveTo>
                  <a:cubicBezTo>
                    <a:pt x="4574" y="1478"/>
                    <a:pt x="4533" y="1489"/>
                    <a:pt x="4497" y="1511"/>
                  </a:cubicBezTo>
                  <a:cubicBezTo>
                    <a:pt x="4391" y="1579"/>
                    <a:pt x="4360" y="1718"/>
                    <a:pt x="4427" y="1824"/>
                  </a:cubicBezTo>
                  <a:cubicBezTo>
                    <a:pt x="4470" y="1891"/>
                    <a:pt x="4541" y="1927"/>
                    <a:pt x="4619" y="1929"/>
                  </a:cubicBezTo>
                  <a:cubicBezTo>
                    <a:pt x="4658" y="1929"/>
                    <a:pt x="4699" y="1917"/>
                    <a:pt x="4738" y="1893"/>
                  </a:cubicBezTo>
                  <a:cubicBezTo>
                    <a:pt x="4844" y="1827"/>
                    <a:pt x="4873" y="1688"/>
                    <a:pt x="4808" y="1582"/>
                  </a:cubicBezTo>
                  <a:cubicBezTo>
                    <a:pt x="4764" y="1515"/>
                    <a:pt x="4690" y="1478"/>
                    <a:pt x="4615" y="1478"/>
                  </a:cubicBezTo>
                  <a:close/>
                  <a:moveTo>
                    <a:pt x="15872" y="2178"/>
                  </a:moveTo>
                  <a:cubicBezTo>
                    <a:pt x="15807" y="2178"/>
                    <a:pt x="15743" y="2205"/>
                    <a:pt x="15699" y="2258"/>
                  </a:cubicBezTo>
                  <a:cubicBezTo>
                    <a:pt x="15621" y="2356"/>
                    <a:pt x="15633" y="2497"/>
                    <a:pt x="15729" y="2576"/>
                  </a:cubicBezTo>
                  <a:cubicBezTo>
                    <a:pt x="15771" y="2612"/>
                    <a:pt x="15823" y="2627"/>
                    <a:pt x="15872" y="2627"/>
                  </a:cubicBezTo>
                  <a:cubicBezTo>
                    <a:pt x="15938" y="2627"/>
                    <a:pt x="16000" y="2600"/>
                    <a:pt x="16046" y="2547"/>
                  </a:cubicBezTo>
                  <a:cubicBezTo>
                    <a:pt x="16124" y="2449"/>
                    <a:pt x="16110" y="2308"/>
                    <a:pt x="16016" y="2228"/>
                  </a:cubicBezTo>
                  <a:cubicBezTo>
                    <a:pt x="15973" y="2194"/>
                    <a:pt x="15922" y="2178"/>
                    <a:pt x="15872" y="2178"/>
                  </a:cubicBezTo>
                  <a:close/>
                  <a:moveTo>
                    <a:pt x="3643" y="2186"/>
                  </a:moveTo>
                  <a:cubicBezTo>
                    <a:pt x="3592" y="2186"/>
                    <a:pt x="3541" y="2203"/>
                    <a:pt x="3499" y="2238"/>
                  </a:cubicBezTo>
                  <a:cubicBezTo>
                    <a:pt x="3403" y="2318"/>
                    <a:pt x="3390" y="2459"/>
                    <a:pt x="3469" y="2554"/>
                  </a:cubicBezTo>
                  <a:cubicBezTo>
                    <a:pt x="3514" y="2609"/>
                    <a:pt x="3580" y="2637"/>
                    <a:pt x="3642" y="2638"/>
                  </a:cubicBezTo>
                  <a:cubicBezTo>
                    <a:pt x="3694" y="2638"/>
                    <a:pt x="3744" y="2620"/>
                    <a:pt x="3786" y="2586"/>
                  </a:cubicBezTo>
                  <a:cubicBezTo>
                    <a:pt x="3884" y="2505"/>
                    <a:pt x="3895" y="2363"/>
                    <a:pt x="3816" y="2269"/>
                  </a:cubicBezTo>
                  <a:cubicBezTo>
                    <a:pt x="3772" y="2214"/>
                    <a:pt x="3708" y="2186"/>
                    <a:pt x="3643" y="2186"/>
                  </a:cubicBezTo>
                  <a:close/>
                  <a:moveTo>
                    <a:pt x="16752" y="3000"/>
                  </a:moveTo>
                  <a:cubicBezTo>
                    <a:pt x="16697" y="3000"/>
                    <a:pt x="16641" y="3021"/>
                    <a:pt x="16598" y="3062"/>
                  </a:cubicBezTo>
                  <a:cubicBezTo>
                    <a:pt x="16505" y="3148"/>
                    <a:pt x="16504" y="3290"/>
                    <a:pt x="16587" y="3383"/>
                  </a:cubicBezTo>
                  <a:cubicBezTo>
                    <a:pt x="16632" y="3428"/>
                    <a:pt x="16693" y="3452"/>
                    <a:pt x="16751" y="3452"/>
                  </a:cubicBezTo>
                  <a:cubicBezTo>
                    <a:pt x="16807" y="3452"/>
                    <a:pt x="16861" y="3431"/>
                    <a:pt x="16907" y="3392"/>
                  </a:cubicBezTo>
                  <a:cubicBezTo>
                    <a:pt x="16997" y="3306"/>
                    <a:pt x="17001" y="3164"/>
                    <a:pt x="16916" y="3071"/>
                  </a:cubicBezTo>
                  <a:cubicBezTo>
                    <a:pt x="16872" y="3024"/>
                    <a:pt x="16812" y="3000"/>
                    <a:pt x="16752" y="3000"/>
                  </a:cubicBezTo>
                  <a:close/>
                  <a:moveTo>
                    <a:pt x="2766" y="3010"/>
                  </a:moveTo>
                  <a:cubicBezTo>
                    <a:pt x="2707" y="3010"/>
                    <a:pt x="2647" y="3034"/>
                    <a:pt x="2603" y="3081"/>
                  </a:cubicBezTo>
                  <a:cubicBezTo>
                    <a:pt x="2516" y="3174"/>
                    <a:pt x="2522" y="3315"/>
                    <a:pt x="2612" y="3400"/>
                  </a:cubicBezTo>
                  <a:cubicBezTo>
                    <a:pt x="2654" y="3441"/>
                    <a:pt x="2710" y="3461"/>
                    <a:pt x="2764" y="3461"/>
                  </a:cubicBezTo>
                  <a:cubicBezTo>
                    <a:pt x="2826" y="3461"/>
                    <a:pt x="2887" y="3436"/>
                    <a:pt x="2929" y="3389"/>
                  </a:cubicBezTo>
                  <a:cubicBezTo>
                    <a:pt x="3014" y="3300"/>
                    <a:pt x="3009" y="3156"/>
                    <a:pt x="2920" y="3071"/>
                  </a:cubicBezTo>
                  <a:cubicBezTo>
                    <a:pt x="2877" y="3030"/>
                    <a:pt x="2822" y="3010"/>
                    <a:pt x="2766" y="3010"/>
                  </a:cubicBezTo>
                  <a:close/>
                  <a:moveTo>
                    <a:pt x="17521" y="3929"/>
                  </a:moveTo>
                  <a:cubicBezTo>
                    <a:pt x="17474" y="3929"/>
                    <a:pt x="17428" y="3943"/>
                    <a:pt x="17388" y="3973"/>
                  </a:cubicBezTo>
                  <a:cubicBezTo>
                    <a:pt x="17287" y="4045"/>
                    <a:pt x="17265" y="4188"/>
                    <a:pt x="17339" y="4286"/>
                  </a:cubicBezTo>
                  <a:cubicBezTo>
                    <a:pt x="17380" y="4345"/>
                    <a:pt x="17447" y="4376"/>
                    <a:pt x="17516" y="4376"/>
                  </a:cubicBezTo>
                  <a:cubicBezTo>
                    <a:pt x="17519" y="4376"/>
                    <a:pt x="17521" y="4376"/>
                    <a:pt x="17523" y="4376"/>
                  </a:cubicBezTo>
                  <a:cubicBezTo>
                    <a:pt x="17567" y="4376"/>
                    <a:pt x="17614" y="4364"/>
                    <a:pt x="17655" y="4334"/>
                  </a:cubicBezTo>
                  <a:cubicBezTo>
                    <a:pt x="17753" y="4263"/>
                    <a:pt x="17777" y="4120"/>
                    <a:pt x="17705" y="4020"/>
                  </a:cubicBezTo>
                  <a:lnTo>
                    <a:pt x="17702" y="4020"/>
                  </a:lnTo>
                  <a:cubicBezTo>
                    <a:pt x="17658" y="3960"/>
                    <a:pt x="17590" y="3929"/>
                    <a:pt x="17521" y="3929"/>
                  </a:cubicBezTo>
                  <a:close/>
                  <a:moveTo>
                    <a:pt x="1998" y="3939"/>
                  </a:moveTo>
                  <a:cubicBezTo>
                    <a:pt x="1929" y="3939"/>
                    <a:pt x="1860" y="3971"/>
                    <a:pt x="1816" y="4032"/>
                  </a:cubicBezTo>
                  <a:cubicBezTo>
                    <a:pt x="1742" y="4134"/>
                    <a:pt x="1764" y="4274"/>
                    <a:pt x="1866" y="4347"/>
                  </a:cubicBezTo>
                  <a:cubicBezTo>
                    <a:pt x="1903" y="4374"/>
                    <a:pt x="1951" y="4390"/>
                    <a:pt x="1997" y="4390"/>
                  </a:cubicBezTo>
                  <a:cubicBezTo>
                    <a:pt x="2067" y="4390"/>
                    <a:pt x="2137" y="4357"/>
                    <a:pt x="2179" y="4298"/>
                  </a:cubicBezTo>
                  <a:cubicBezTo>
                    <a:pt x="2255" y="4197"/>
                    <a:pt x="2231" y="4056"/>
                    <a:pt x="2131" y="3983"/>
                  </a:cubicBezTo>
                  <a:cubicBezTo>
                    <a:pt x="2091" y="3953"/>
                    <a:pt x="2044" y="3939"/>
                    <a:pt x="1998" y="3939"/>
                  </a:cubicBezTo>
                  <a:close/>
                  <a:moveTo>
                    <a:pt x="18169" y="4945"/>
                  </a:moveTo>
                  <a:cubicBezTo>
                    <a:pt x="18132" y="4945"/>
                    <a:pt x="18094" y="4954"/>
                    <a:pt x="18059" y="4974"/>
                  </a:cubicBezTo>
                  <a:cubicBezTo>
                    <a:pt x="17950" y="5032"/>
                    <a:pt x="17910" y="5169"/>
                    <a:pt x="17971" y="5280"/>
                  </a:cubicBezTo>
                  <a:lnTo>
                    <a:pt x="17971" y="5277"/>
                  </a:lnTo>
                  <a:cubicBezTo>
                    <a:pt x="18013" y="5352"/>
                    <a:pt x="18090" y="5395"/>
                    <a:pt x="18167" y="5395"/>
                  </a:cubicBezTo>
                  <a:cubicBezTo>
                    <a:pt x="18205" y="5395"/>
                    <a:pt x="18241" y="5386"/>
                    <a:pt x="18277" y="5368"/>
                  </a:cubicBezTo>
                  <a:cubicBezTo>
                    <a:pt x="18386" y="5307"/>
                    <a:pt x="18424" y="5169"/>
                    <a:pt x="18365" y="5062"/>
                  </a:cubicBezTo>
                  <a:cubicBezTo>
                    <a:pt x="18324" y="4987"/>
                    <a:pt x="18248" y="4945"/>
                    <a:pt x="18169" y="4945"/>
                  </a:cubicBezTo>
                  <a:close/>
                  <a:moveTo>
                    <a:pt x="1350" y="4957"/>
                  </a:moveTo>
                  <a:cubicBezTo>
                    <a:pt x="1271" y="4957"/>
                    <a:pt x="1194" y="5000"/>
                    <a:pt x="1152" y="5073"/>
                  </a:cubicBezTo>
                  <a:cubicBezTo>
                    <a:pt x="1092" y="5181"/>
                    <a:pt x="1134" y="5318"/>
                    <a:pt x="1241" y="5379"/>
                  </a:cubicBezTo>
                  <a:cubicBezTo>
                    <a:pt x="1275" y="5397"/>
                    <a:pt x="1313" y="5405"/>
                    <a:pt x="1348" y="5406"/>
                  </a:cubicBezTo>
                  <a:cubicBezTo>
                    <a:pt x="1430" y="5406"/>
                    <a:pt x="1507" y="5366"/>
                    <a:pt x="1547" y="5290"/>
                  </a:cubicBezTo>
                  <a:cubicBezTo>
                    <a:pt x="1608" y="5181"/>
                    <a:pt x="1566" y="5043"/>
                    <a:pt x="1458" y="4985"/>
                  </a:cubicBezTo>
                  <a:cubicBezTo>
                    <a:pt x="1424" y="4966"/>
                    <a:pt x="1387" y="4957"/>
                    <a:pt x="1350" y="4957"/>
                  </a:cubicBezTo>
                  <a:close/>
                  <a:moveTo>
                    <a:pt x="18682" y="6032"/>
                  </a:moveTo>
                  <a:cubicBezTo>
                    <a:pt x="18655" y="6032"/>
                    <a:pt x="18627" y="6037"/>
                    <a:pt x="18600" y="6047"/>
                  </a:cubicBezTo>
                  <a:cubicBezTo>
                    <a:pt x="18484" y="6095"/>
                    <a:pt x="18428" y="6225"/>
                    <a:pt x="18474" y="6340"/>
                  </a:cubicBezTo>
                  <a:cubicBezTo>
                    <a:pt x="18508" y="6427"/>
                    <a:pt x="18591" y="6481"/>
                    <a:pt x="18678" y="6481"/>
                  </a:cubicBezTo>
                  <a:cubicBezTo>
                    <a:pt x="18680" y="6481"/>
                    <a:pt x="18681" y="6481"/>
                    <a:pt x="18683" y="6481"/>
                  </a:cubicBezTo>
                  <a:cubicBezTo>
                    <a:pt x="18710" y="6481"/>
                    <a:pt x="18739" y="6478"/>
                    <a:pt x="18766" y="6465"/>
                  </a:cubicBezTo>
                  <a:cubicBezTo>
                    <a:pt x="18881" y="6421"/>
                    <a:pt x="18938" y="6288"/>
                    <a:pt x="18890" y="6173"/>
                  </a:cubicBezTo>
                  <a:cubicBezTo>
                    <a:pt x="18855" y="6086"/>
                    <a:pt x="18771" y="6032"/>
                    <a:pt x="18682" y="6032"/>
                  </a:cubicBezTo>
                  <a:close/>
                  <a:moveTo>
                    <a:pt x="837" y="6045"/>
                  </a:moveTo>
                  <a:cubicBezTo>
                    <a:pt x="747" y="6045"/>
                    <a:pt x="662" y="6099"/>
                    <a:pt x="626" y="6187"/>
                  </a:cubicBezTo>
                  <a:cubicBezTo>
                    <a:pt x="581" y="6304"/>
                    <a:pt x="638" y="6434"/>
                    <a:pt x="755" y="6480"/>
                  </a:cubicBezTo>
                  <a:cubicBezTo>
                    <a:pt x="782" y="6491"/>
                    <a:pt x="809" y="6496"/>
                    <a:pt x="835" y="6496"/>
                  </a:cubicBezTo>
                  <a:cubicBezTo>
                    <a:pt x="926" y="6496"/>
                    <a:pt x="1011" y="6443"/>
                    <a:pt x="1046" y="6354"/>
                  </a:cubicBezTo>
                  <a:cubicBezTo>
                    <a:pt x="1093" y="6239"/>
                    <a:pt x="1036" y="6108"/>
                    <a:pt x="919" y="6061"/>
                  </a:cubicBezTo>
                  <a:cubicBezTo>
                    <a:pt x="892" y="6050"/>
                    <a:pt x="864" y="6045"/>
                    <a:pt x="837" y="6045"/>
                  </a:cubicBezTo>
                  <a:close/>
                  <a:moveTo>
                    <a:pt x="19058" y="7178"/>
                  </a:moveTo>
                  <a:cubicBezTo>
                    <a:pt x="19039" y="7178"/>
                    <a:pt x="19020" y="7180"/>
                    <a:pt x="19001" y="7185"/>
                  </a:cubicBezTo>
                  <a:cubicBezTo>
                    <a:pt x="18879" y="7214"/>
                    <a:pt x="18807" y="7339"/>
                    <a:pt x="18839" y="7458"/>
                  </a:cubicBezTo>
                  <a:cubicBezTo>
                    <a:pt x="18863" y="7559"/>
                    <a:pt x="18956" y="7626"/>
                    <a:pt x="19056" y="7626"/>
                  </a:cubicBezTo>
                  <a:cubicBezTo>
                    <a:pt x="19075" y="7626"/>
                    <a:pt x="19093" y="7624"/>
                    <a:pt x="19111" y="7620"/>
                  </a:cubicBezTo>
                  <a:cubicBezTo>
                    <a:pt x="19233" y="7589"/>
                    <a:pt x="19304" y="7466"/>
                    <a:pt x="19273" y="7345"/>
                  </a:cubicBezTo>
                  <a:cubicBezTo>
                    <a:pt x="19250" y="7245"/>
                    <a:pt x="19158" y="7178"/>
                    <a:pt x="19058" y="7178"/>
                  </a:cubicBezTo>
                  <a:close/>
                  <a:moveTo>
                    <a:pt x="467" y="7191"/>
                  </a:moveTo>
                  <a:cubicBezTo>
                    <a:pt x="365" y="7191"/>
                    <a:pt x="273" y="7259"/>
                    <a:pt x="247" y="7361"/>
                  </a:cubicBezTo>
                  <a:cubicBezTo>
                    <a:pt x="217" y="7482"/>
                    <a:pt x="289" y="7604"/>
                    <a:pt x="409" y="7636"/>
                  </a:cubicBezTo>
                  <a:cubicBezTo>
                    <a:pt x="425" y="7640"/>
                    <a:pt x="440" y="7642"/>
                    <a:pt x="455" y="7642"/>
                  </a:cubicBezTo>
                  <a:cubicBezTo>
                    <a:pt x="458" y="7642"/>
                    <a:pt x="462" y="7642"/>
                    <a:pt x="465" y="7642"/>
                  </a:cubicBezTo>
                  <a:cubicBezTo>
                    <a:pt x="566" y="7642"/>
                    <a:pt x="657" y="7574"/>
                    <a:pt x="684" y="7474"/>
                  </a:cubicBezTo>
                  <a:cubicBezTo>
                    <a:pt x="715" y="7351"/>
                    <a:pt x="641" y="7229"/>
                    <a:pt x="522" y="7198"/>
                  </a:cubicBezTo>
                  <a:cubicBezTo>
                    <a:pt x="503" y="7194"/>
                    <a:pt x="485" y="7191"/>
                    <a:pt x="467" y="7191"/>
                  </a:cubicBezTo>
                  <a:close/>
                  <a:moveTo>
                    <a:pt x="19283" y="8359"/>
                  </a:moveTo>
                  <a:cubicBezTo>
                    <a:pt x="19274" y="8359"/>
                    <a:pt x="19265" y="8359"/>
                    <a:pt x="19255" y="8361"/>
                  </a:cubicBezTo>
                  <a:cubicBezTo>
                    <a:pt x="19132" y="8377"/>
                    <a:pt x="19044" y="8488"/>
                    <a:pt x="19059" y="8613"/>
                  </a:cubicBezTo>
                  <a:cubicBezTo>
                    <a:pt x="19074" y="8729"/>
                    <a:pt x="19170" y="8812"/>
                    <a:pt x="19282" y="8812"/>
                  </a:cubicBezTo>
                  <a:cubicBezTo>
                    <a:pt x="19292" y="8812"/>
                    <a:pt x="19300" y="8809"/>
                    <a:pt x="19313" y="8809"/>
                  </a:cubicBezTo>
                  <a:cubicBezTo>
                    <a:pt x="19433" y="8792"/>
                    <a:pt x="19521" y="8680"/>
                    <a:pt x="19505" y="8556"/>
                  </a:cubicBezTo>
                  <a:cubicBezTo>
                    <a:pt x="19491" y="8443"/>
                    <a:pt x="19394" y="8359"/>
                    <a:pt x="19283" y="8359"/>
                  </a:cubicBezTo>
                  <a:close/>
                  <a:moveTo>
                    <a:pt x="240" y="8375"/>
                  </a:moveTo>
                  <a:cubicBezTo>
                    <a:pt x="127" y="8375"/>
                    <a:pt x="30" y="8458"/>
                    <a:pt x="16" y="8573"/>
                  </a:cubicBezTo>
                  <a:cubicBezTo>
                    <a:pt x="1" y="8698"/>
                    <a:pt x="87" y="8810"/>
                    <a:pt x="212" y="8825"/>
                  </a:cubicBezTo>
                  <a:cubicBezTo>
                    <a:pt x="221" y="8825"/>
                    <a:pt x="232" y="8827"/>
                    <a:pt x="242" y="8828"/>
                  </a:cubicBezTo>
                  <a:cubicBezTo>
                    <a:pt x="352" y="8828"/>
                    <a:pt x="449" y="8742"/>
                    <a:pt x="465" y="8630"/>
                  </a:cubicBezTo>
                  <a:cubicBezTo>
                    <a:pt x="480" y="8506"/>
                    <a:pt x="393" y="8393"/>
                    <a:pt x="269" y="8377"/>
                  </a:cubicBezTo>
                  <a:cubicBezTo>
                    <a:pt x="259" y="8376"/>
                    <a:pt x="249" y="8375"/>
                    <a:pt x="240" y="8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33582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3" y="1"/>
                  </a:moveTo>
                  <a:cubicBezTo>
                    <a:pt x="195" y="1"/>
                    <a:pt x="166" y="6"/>
                    <a:pt x="139" y="17"/>
                  </a:cubicBezTo>
                  <a:cubicBezTo>
                    <a:pt x="112" y="27"/>
                    <a:pt x="87" y="45"/>
                    <a:pt x="65" y="66"/>
                  </a:cubicBezTo>
                  <a:cubicBezTo>
                    <a:pt x="25" y="109"/>
                    <a:pt x="0" y="164"/>
                    <a:pt x="0" y="226"/>
                  </a:cubicBezTo>
                  <a:cubicBezTo>
                    <a:pt x="0" y="286"/>
                    <a:pt x="25" y="344"/>
                    <a:pt x="65" y="384"/>
                  </a:cubicBezTo>
                  <a:cubicBezTo>
                    <a:pt x="87" y="406"/>
                    <a:pt x="109" y="422"/>
                    <a:pt x="139" y="433"/>
                  </a:cubicBezTo>
                  <a:cubicBezTo>
                    <a:pt x="166" y="444"/>
                    <a:pt x="195" y="452"/>
                    <a:pt x="225" y="452"/>
                  </a:cubicBezTo>
                  <a:cubicBezTo>
                    <a:pt x="254" y="452"/>
                    <a:pt x="284" y="444"/>
                    <a:pt x="310" y="433"/>
                  </a:cubicBezTo>
                  <a:cubicBezTo>
                    <a:pt x="339" y="423"/>
                    <a:pt x="363" y="406"/>
                    <a:pt x="384" y="384"/>
                  </a:cubicBezTo>
                  <a:cubicBezTo>
                    <a:pt x="424" y="343"/>
                    <a:pt x="449" y="284"/>
                    <a:pt x="449" y="226"/>
                  </a:cubicBezTo>
                  <a:cubicBezTo>
                    <a:pt x="449" y="164"/>
                    <a:pt x="424" y="109"/>
                    <a:pt x="384" y="66"/>
                  </a:cubicBezTo>
                  <a:cubicBezTo>
                    <a:pt x="342" y="24"/>
                    <a:pt x="283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926975" y="3684838"/>
              <a:ext cx="11300" cy="11300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0"/>
                  </a:moveTo>
                  <a:cubicBezTo>
                    <a:pt x="167" y="0"/>
                    <a:pt x="109" y="23"/>
                    <a:pt x="66" y="66"/>
                  </a:cubicBezTo>
                  <a:cubicBezTo>
                    <a:pt x="23" y="109"/>
                    <a:pt x="1" y="164"/>
                    <a:pt x="1" y="226"/>
                  </a:cubicBezTo>
                  <a:cubicBezTo>
                    <a:pt x="1" y="239"/>
                    <a:pt x="1" y="256"/>
                    <a:pt x="5" y="268"/>
                  </a:cubicBezTo>
                  <a:cubicBezTo>
                    <a:pt x="7" y="284"/>
                    <a:pt x="12" y="298"/>
                    <a:pt x="17" y="312"/>
                  </a:cubicBezTo>
                  <a:cubicBezTo>
                    <a:pt x="23" y="325"/>
                    <a:pt x="30" y="339"/>
                    <a:pt x="38" y="350"/>
                  </a:cubicBezTo>
                  <a:cubicBezTo>
                    <a:pt x="46" y="364"/>
                    <a:pt x="54" y="375"/>
                    <a:pt x="66" y="384"/>
                  </a:cubicBezTo>
                  <a:cubicBezTo>
                    <a:pt x="78" y="396"/>
                    <a:pt x="88" y="405"/>
                    <a:pt x="100" y="413"/>
                  </a:cubicBezTo>
                  <a:cubicBezTo>
                    <a:pt x="113" y="422"/>
                    <a:pt x="124" y="431"/>
                    <a:pt x="140" y="434"/>
                  </a:cubicBezTo>
                  <a:cubicBezTo>
                    <a:pt x="152" y="441"/>
                    <a:pt x="167" y="443"/>
                    <a:pt x="180" y="448"/>
                  </a:cubicBezTo>
                  <a:cubicBezTo>
                    <a:pt x="196" y="449"/>
                    <a:pt x="211" y="452"/>
                    <a:pt x="226" y="452"/>
                  </a:cubicBezTo>
                  <a:cubicBezTo>
                    <a:pt x="284" y="452"/>
                    <a:pt x="342" y="427"/>
                    <a:pt x="384" y="385"/>
                  </a:cubicBezTo>
                  <a:cubicBezTo>
                    <a:pt x="426" y="344"/>
                    <a:pt x="451" y="286"/>
                    <a:pt x="451" y="227"/>
                  </a:cubicBezTo>
                  <a:cubicBezTo>
                    <a:pt x="451" y="198"/>
                    <a:pt x="445" y="169"/>
                    <a:pt x="432" y="138"/>
                  </a:cubicBezTo>
                  <a:cubicBezTo>
                    <a:pt x="422" y="111"/>
                    <a:pt x="406" y="87"/>
                    <a:pt x="384" y="66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3929025" y="3515888"/>
              <a:ext cx="344975" cy="150875"/>
            </a:xfrm>
            <a:custGeom>
              <a:avLst/>
              <a:gdLst/>
              <a:ahLst/>
              <a:cxnLst/>
              <a:rect l="l" t="t" r="r" b="b"/>
              <a:pathLst>
                <a:path w="13799" h="6035" extrusionOk="0">
                  <a:moveTo>
                    <a:pt x="6894" y="0"/>
                  </a:moveTo>
                  <a:cubicBezTo>
                    <a:pt x="6769" y="0"/>
                    <a:pt x="6669" y="101"/>
                    <a:pt x="6669" y="226"/>
                  </a:cubicBezTo>
                  <a:cubicBezTo>
                    <a:pt x="6669" y="350"/>
                    <a:pt x="6769" y="452"/>
                    <a:pt x="6894" y="452"/>
                  </a:cubicBezTo>
                  <a:lnTo>
                    <a:pt x="6897" y="452"/>
                  </a:lnTo>
                  <a:cubicBezTo>
                    <a:pt x="7021" y="452"/>
                    <a:pt x="7122" y="350"/>
                    <a:pt x="7122" y="226"/>
                  </a:cubicBezTo>
                  <a:cubicBezTo>
                    <a:pt x="7120" y="99"/>
                    <a:pt x="7019" y="0"/>
                    <a:pt x="6894" y="0"/>
                  </a:cubicBezTo>
                  <a:close/>
                  <a:moveTo>
                    <a:pt x="8067" y="100"/>
                  </a:moveTo>
                  <a:cubicBezTo>
                    <a:pt x="7960" y="100"/>
                    <a:pt x="7866" y="177"/>
                    <a:pt x="7847" y="287"/>
                  </a:cubicBezTo>
                  <a:cubicBezTo>
                    <a:pt x="7825" y="411"/>
                    <a:pt x="7908" y="526"/>
                    <a:pt x="8030" y="548"/>
                  </a:cubicBezTo>
                  <a:cubicBezTo>
                    <a:pt x="8038" y="550"/>
                    <a:pt x="8047" y="551"/>
                    <a:pt x="8055" y="551"/>
                  </a:cubicBezTo>
                  <a:cubicBezTo>
                    <a:pt x="8060" y="551"/>
                    <a:pt x="8065" y="551"/>
                    <a:pt x="8069" y="550"/>
                  </a:cubicBezTo>
                  <a:cubicBezTo>
                    <a:pt x="8176" y="550"/>
                    <a:pt x="8271" y="473"/>
                    <a:pt x="8292" y="366"/>
                  </a:cubicBezTo>
                  <a:cubicBezTo>
                    <a:pt x="8311" y="241"/>
                    <a:pt x="8231" y="124"/>
                    <a:pt x="8106" y="103"/>
                  </a:cubicBezTo>
                  <a:cubicBezTo>
                    <a:pt x="8093" y="101"/>
                    <a:pt x="8080" y="100"/>
                    <a:pt x="8067" y="100"/>
                  </a:cubicBezTo>
                  <a:close/>
                  <a:moveTo>
                    <a:pt x="5724" y="104"/>
                  </a:moveTo>
                  <a:cubicBezTo>
                    <a:pt x="5711" y="104"/>
                    <a:pt x="5698" y="105"/>
                    <a:pt x="5684" y="107"/>
                  </a:cubicBezTo>
                  <a:cubicBezTo>
                    <a:pt x="5561" y="127"/>
                    <a:pt x="5479" y="244"/>
                    <a:pt x="5500" y="369"/>
                  </a:cubicBezTo>
                  <a:cubicBezTo>
                    <a:pt x="5520" y="476"/>
                    <a:pt x="5616" y="552"/>
                    <a:pt x="5722" y="553"/>
                  </a:cubicBezTo>
                  <a:cubicBezTo>
                    <a:pt x="5736" y="553"/>
                    <a:pt x="5748" y="553"/>
                    <a:pt x="5761" y="551"/>
                  </a:cubicBezTo>
                  <a:cubicBezTo>
                    <a:pt x="5886" y="529"/>
                    <a:pt x="5965" y="412"/>
                    <a:pt x="5944" y="291"/>
                  </a:cubicBezTo>
                  <a:cubicBezTo>
                    <a:pt x="5925" y="180"/>
                    <a:pt x="5830" y="104"/>
                    <a:pt x="5724" y="104"/>
                  </a:cubicBezTo>
                  <a:close/>
                  <a:moveTo>
                    <a:pt x="9206" y="405"/>
                  </a:moveTo>
                  <a:cubicBezTo>
                    <a:pt x="9114" y="405"/>
                    <a:pt x="9028" y="462"/>
                    <a:pt x="8994" y="553"/>
                  </a:cubicBezTo>
                  <a:cubicBezTo>
                    <a:pt x="8952" y="671"/>
                    <a:pt x="9013" y="799"/>
                    <a:pt x="9129" y="842"/>
                  </a:cubicBezTo>
                  <a:cubicBezTo>
                    <a:pt x="9154" y="851"/>
                    <a:pt x="9181" y="854"/>
                    <a:pt x="9206" y="856"/>
                  </a:cubicBezTo>
                  <a:cubicBezTo>
                    <a:pt x="9298" y="856"/>
                    <a:pt x="9383" y="799"/>
                    <a:pt x="9418" y="707"/>
                  </a:cubicBezTo>
                  <a:cubicBezTo>
                    <a:pt x="9460" y="590"/>
                    <a:pt x="9399" y="461"/>
                    <a:pt x="9283" y="418"/>
                  </a:cubicBezTo>
                  <a:cubicBezTo>
                    <a:pt x="9257" y="409"/>
                    <a:pt x="9232" y="405"/>
                    <a:pt x="9206" y="405"/>
                  </a:cubicBezTo>
                  <a:close/>
                  <a:moveTo>
                    <a:pt x="4588" y="407"/>
                  </a:moveTo>
                  <a:cubicBezTo>
                    <a:pt x="4561" y="407"/>
                    <a:pt x="4534" y="412"/>
                    <a:pt x="4508" y="423"/>
                  </a:cubicBezTo>
                  <a:cubicBezTo>
                    <a:pt x="4392" y="463"/>
                    <a:pt x="4331" y="594"/>
                    <a:pt x="4373" y="711"/>
                  </a:cubicBezTo>
                  <a:cubicBezTo>
                    <a:pt x="4407" y="799"/>
                    <a:pt x="4491" y="856"/>
                    <a:pt x="4582" y="856"/>
                  </a:cubicBezTo>
                  <a:cubicBezTo>
                    <a:pt x="4583" y="856"/>
                    <a:pt x="4584" y="856"/>
                    <a:pt x="4585" y="856"/>
                  </a:cubicBezTo>
                  <a:cubicBezTo>
                    <a:pt x="4610" y="856"/>
                    <a:pt x="4637" y="852"/>
                    <a:pt x="4662" y="843"/>
                  </a:cubicBezTo>
                  <a:cubicBezTo>
                    <a:pt x="4778" y="800"/>
                    <a:pt x="4839" y="672"/>
                    <a:pt x="4796" y="555"/>
                  </a:cubicBezTo>
                  <a:cubicBezTo>
                    <a:pt x="4763" y="465"/>
                    <a:pt x="4679" y="407"/>
                    <a:pt x="4588" y="407"/>
                  </a:cubicBezTo>
                  <a:close/>
                  <a:moveTo>
                    <a:pt x="10273" y="902"/>
                  </a:moveTo>
                  <a:cubicBezTo>
                    <a:pt x="10195" y="902"/>
                    <a:pt x="10120" y="943"/>
                    <a:pt x="10078" y="1015"/>
                  </a:cubicBezTo>
                  <a:cubicBezTo>
                    <a:pt x="10016" y="1121"/>
                    <a:pt x="10052" y="1261"/>
                    <a:pt x="10160" y="1321"/>
                  </a:cubicBezTo>
                  <a:cubicBezTo>
                    <a:pt x="10197" y="1341"/>
                    <a:pt x="10235" y="1352"/>
                    <a:pt x="10271" y="1354"/>
                  </a:cubicBezTo>
                  <a:cubicBezTo>
                    <a:pt x="10351" y="1354"/>
                    <a:pt x="10425" y="1313"/>
                    <a:pt x="10467" y="1238"/>
                  </a:cubicBezTo>
                  <a:cubicBezTo>
                    <a:pt x="10529" y="1133"/>
                    <a:pt x="10492" y="996"/>
                    <a:pt x="10384" y="932"/>
                  </a:cubicBezTo>
                  <a:cubicBezTo>
                    <a:pt x="10349" y="911"/>
                    <a:pt x="10311" y="902"/>
                    <a:pt x="10273" y="902"/>
                  </a:cubicBezTo>
                  <a:close/>
                  <a:moveTo>
                    <a:pt x="3518" y="906"/>
                  </a:moveTo>
                  <a:cubicBezTo>
                    <a:pt x="3480" y="906"/>
                    <a:pt x="3441" y="916"/>
                    <a:pt x="3406" y="936"/>
                  </a:cubicBezTo>
                  <a:cubicBezTo>
                    <a:pt x="3300" y="999"/>
                    <a:pt x="3261" y="1137"/>
                    <a:pt x="3324" y="1245"/>
                  </a:cubicBezTo>
                  <a:cubicBezTo>
                    <a:pt x="3365" y="1316"/>
                    <a:pt x="3441" y="1357"/>
                    <a:pt x="3521" y="1357"/>
                  </a:cubicBezTo>
                  <a:cubicBezTo>
                    <a:pt x="3559" y="1357"/>
                    <a:pt x="3596" y="1349"/>
                    <a:pt x="3633" y="1328"/>
                  </a:cubicBezTo>
                  <a:cubicBezTo>
                    <a:pt x="3739" y="1264"/>
                    <a:pt x="3778" y="1126"/>
                    <a:pt x="3714" y="1019"/>
                  </a:cubicBezTo>
                  <a:cubicBezTo>
                    <a:pt x="3672" y="947"/>
                    <a:pt x="3596" y="906"/>
                    <a:pt x="3518" y="906"/>
                  </a:cubicBezTo>
                  <a:close/>
                  <a:moveTo>
                    <a:pt x="11238" y="1577"/>
                  </a:moveTo>
                  <a:cubicBezTo>
                    <a:pt x="11174" y="1577"/>
                    <a:pt x="11110" y="1604"/>
                    <a:pt x="11066" y="1657"/>
                  </a:cubicBezTo>
                  <a:cubicBezTo>
                    <a:pt x="10986" y="1751"/>
                    <a:pt x="10999" y="1896"/>
                    <a:pt x="11094" y="1974"/>
                  </a:cubicBezTo>
                  <a:cubicBezTo>
                    <a:pt x="11136" y="2010"/>
                    <a:pt x="11188" y="2026"/>
                    <a:pt x="11238" y="2026"/>
                  </a:cubicBezTo>
                  <a:cubicBezTo>
                    <a:pt x="11303" y="2026"/>
                    <a:pt x="11366" y="1999"/>
                    <a:pt x="11411" y="1947"/>
                  </a:cubicBezTo>
                  <a:cubicBezTo>
                    <a:pt x="11492" y="1850"/>
                    <a:pt x="11479" y="1709"/>
                    <a:pt x="11384" y="1630"/>
                  </a:cubicBezTo>
                  <a:cubicBezTo>
                    <a:pt x="11341" y="1594"/>
                    <a:pt x="11289" y="1577"/>
                    <a:pt x="11238" y="1577"/>
                  </a:cubicBezTo>
                  <a:close/>
                  <a:moveTo>
                    <a:pt x="2556" y="1583"/>
                  </a:moveTo>
                  <a:cubicBezTo>
                    <a:pt x="2505" y="1583"/>
                    <a:pt x="2453" y="1600"/>
                    <a:pt x="2411" y="1636"/>
                  </a:cubicBezTo>
                  <a:lnTo>
                    <a:pt x="2413" y="1636"/>
                  </a:lnTo>
                  <a:cubicBezTo>
                    <a:pt x="2315" y="1715"/>
                    <a:pt x="2304" y="1857"/>
                    <a:pt x="2383" y="1952"/>
                  </a:cubicBezTo>
                  <a:cubicBezTo>
                    <a:pt x="2427" y="2006"/>
                    <a:pt x="2490" y="2034"/>
                    <a:pt x="2557" y="2034"/>
                  </a:cubicBezTo>
                  <a:cubicBezTo>
                    <a:pt x="2606" y="2034"/>
                    <a:pt x="2657" y="2015"/>
                    <a:pt x="2701" y="1982"/>
                  </a:cubicBezTo>
                  <a:cubicBezTo>
                    <a:pt x="2795" y="1900"/>
                    <a:pt x="2810" y="1759"/>
                    <a:pt x="2728" y="1663"/>
                  </a:cubicBezTo>
                  <a:cubicBezTo>
                    <a:pt x="2684" y="1611"/>
                    <a:pt x="2620" y="1583"/>
                    <a:pt x="2556" y="1583"/>
                  </a:cubicBezTo>
                  <a:close/>
                  <a:moveTo>
                    <a:pt x="12071" y="2407"/>
                  </a:moveTo>
                  <a:cubicBezTo>
                    <a:pt x="12020" y="2407"/>
                    <a:pt x="11970" y="2425"/>
                    <a:pt x="11928" y="2461"/>
                  </a:cubicBezTo>
                  <a:cubicBezTo>
                    <a:pt x="11832" y="2540"/>
                    <a:pt x="11819" y="2684"/>
                    <a:pt x="11900" y="2778"/>
                  </a:cubicBezTo>
                  <a:cubicBezTo>
                    <a:pt x="11944" y="2830"/>
                    <a:pt x="12008" y="2858"/>
                    <a:pt x="12074" y="2858"/>
                  </a:cubicBezTo>
                  <a:cubicBezTo>
                    <a:pt x="12123" y="2858"/>
                    <a:pt x="12175" y="2843"/>
                    <a:pt x="12218" y="2806"/>
                  </a:cubicBezTo>
                  <a:cubicBezTo>
                    <a:pt x="12313" y="2724"/>
                    <a:pt x="12324" y="2583"/>
                    <a:pt x="12245" y="2488"/>
                  </a:cubicBezTo>
                  <a:cubicBezTo>
                    <a:pt x="12200" y="2435"/>
                    <a:pt x="12135" y="2407"/>
                    <a:pt x="12071" y="2407"/>
                  </a:cubicBezTo>
                  <a:close/>
                  <a:moveTo>
                    <a:pt x="1722" y="2416"/>
                  </a:moveTo>
                  <a:cubicBezTo>
                    <a:pt x="1658" y="2416"/>
                    <a:pt x="1595" y="2443"/>
                    <a:pt x="1551" y="2497"/>
                  </a:cubicBezTo>
                  <a:cubicBezTo>
                    <a:pt x="1470" y="2592"/>
                    <a:pt x="1483" y="2734"/>
                    <a:pt x="1578" y="2813"/>
                  </a:cubicBezTo>
                  <a:cubicBezTo>
                    <a:pt x="1620" y="2849"/>
                    <a:pt x="1671" y="2867"/>
                    <a:pt x="1722" y="2867"/>
                  </a:cubicBezTo>
                  <a:cubicBezTo>
                    <a:pt x="1788" y="2867"/>
                    <a:pt x="1850" y="2840"/>
                    <a:pt x="1895" y="2786"/>
                  </a:cubicBezTo>
                  <a:cubicBezTo>
                    <a:pt x="1973" y="2690"/>
                    <a:pt x="1962" y="2549"/>
                    <a:pt x="1866" y="2467"/>
                  </a:cubicBezTo>
                  <a:cubicBezTo>
                    <a:pt x="1824" y="2433"/>
                    <a:pt x="1773" y="2416"/>
                    <a:pt x="1722" y="2416"/>
                  </a:cubicBezTo>
                  <a:close/>
                  <a:moveTo>
                    <a:pt x="12751" y="3371"/>
                  </a:moveTo>
                  <a:cubicBezTo>
                    <a:pt x="12712" y="3371"/>
                    <a:pt x="12673" y="3381"/>
                    <a:pt x="12636" y="3403"/>
                  </a:cubicBezTo>
                  <a:cubicBezTo>
                    <a:pt x="12527" y="3463"/>
                    <a:pt x="12491" y="3601"/>
                    <a:pt x="12555" y="3709"/>
                  </a:cubicBezTo>
                  <a:cubicBezTo>
                    <a:pt x="12595" y="3781"/>
                    <a:pt x="12673" y="3821"/>
                    <a:pt x="12749" y="3821"/>
                  </a:cubicBezTo>
                  <a:cubicBezTo>
                    <a:pt x="12789" y="3821"/>
                    <a:pt x="12828" y="3813"/>
                    <a:pt x="12863" y="3790"/>
                  </a:cubicBezTo>
                  <a:cubicBezTo>
                    <a:pt x="12970" y="3729"/>
                    <a:pt x="13007" y="3591"/>
                    <a:pt x="12945" y="3484"/>
                  </a:cubicBezTo>
                  <a:cubicBezTo>
                    <a:pt x="12903" y="3411"/>
                    <a:pt x="12828" y="3371"/>
                    <a:pt x="12751" y="3371"/>
                  </a:cubicBezTo>
                  <a:close/>
                  <a:moveTo>
                    <a:pt x="1046" y="3380"/>
                  </a:moveTo>
                  <a:cubicBezTo>
                    <a:pt x="968" y="3380"/>
                    <a:pt x="893" y="3421"/>
                    <a:pt x="852" y="3493"/>
                  </a:cubicBezTo>
                  <a:cubicBezTo>
                    <a:pt x="789" y="3601"/>
                    <a:pt x="826" y="3738"/>
                    <a:pt x="933" y="3799"/>
                  </a:cubicBezTo>
                  <a:cubicBezTo>
                    <a:pt x="970" y="3820"/>
                    <a:pt x="1008" y="3830"/>
                    <a:pt x="1044" y="3831"/>
                  </a:cubicBezTo>
                  <a:cubicBezTo>
                    <a:pt x="1121" y="3831"/>
                    <a:pt x="1198" y="3792"/>
                    <a:pt x="1240" y="3719"/>
                  </a:cubicBezTo>
                  <a:cubicBezTo>
                    <a:pt x="1302" y="3611"/>
                    <a:pt x="1265" y="3473"/>
                    <a:pt x="1158" y="3410"/>
                  </a:cubicBezTo>
                  <a:cubicBezTo>
                    <a:pt x="1122" y="3390"/>
                    <a:pt x="1084" y="3380"/>
                    <a:pt x="1046" y="3380"/>
                  </a:cubicBezTo>
                  <a:close/>
                  <a:moveTo>
                    <a:pt x="13250" y="4436"/>
                  </a:moveTo>
                  <a:cubicBezTo>
                    <a:pt x="13224" y="4436"/>
                    <a:pt x="13198" y="4441"/>
                    <a:pt x="13173" y="4450"/>
                  </a:cubicBezTo>
                  <a:cubicBezTo>
                    <a:pt x="13055" y="4493"/>
                    <a:pt x="12994" y="4623"/>
                    <a:pt x="13038" y="4738"/>
                  </a:cubicBezTo>
                  <a:cubicBezTo>
                    <a:pt x="13071" y="4830"/>
                    <a:pt x="13156" y="4886"/>
                    <a:pt x="13246" y="4886"/>
                  </a:cubicBezTo>
                  <a:cubicBezTo>
                    <a:pt x="13247" y="4886"/>
                    <a:pt x="13248" y="4886"/>
                    <a:pt x="13248" y="4886"/>
                  </a:cubicBezTo>
                  <a:cubicBezTo>
                    <a:pt x="13273" y="4886"/>
                    <a:pt x="13300" y="4882"/>
                    <a:pt x="13325" y="4873"/>
                  </a:cubicBezTo>
                  <a:cubicBezTo>
                    <a:pt x="13442" y="4830"/>
                    <a:pt x="13503" y="4702"/>
                    <a:pt x="13460" y="4584"/>
                  </a:cubicBezTo>
                  <a:cubicBezTo>
                    <a:pt x="13427" y="4494"/>
                    <a:pt x="13341" y="4436"/>
                    <a:pt x="13250" y="4436"/>
                  </a:cubicBezTo>
                  <a:close/>
                  <a:moveTo>
                    <a:pt x="549" y="4446"/>
                  </a:moveTo>
                  <a:cubicBezTo>
                    <a:pt x="457" y="4446"/>
                    <a:pt x="370" y="4502"/>
                    <a:pt x="337" y="4594"/>
                  </a:cubicBezTo>
                  <a:cubicBezTo>
                    <a:pt x="294" y="4711"/>
                    <a:pt x="355" y="4839"/>
                    <a:pt x="472" y="4882"/>
                  </a:cubicBezTo>
                  <a:cubicBezTo>
                    <a:pt x="497" y="4893"/>
                    <a:pt x="524" y="4899"/>
                    <a:pt x="549" y="4899"/>
                  </a:cubicBezTo>
                  <a:cubicBezTo>
                    <a:pt x="640" y="4899"/>
                    <a:pt x="726" y="4839"/>
                    <a:pt x="759" y="4749"/>
                  </a:cubicBezTo>
                  <a:cubicBezTo>
                    <a:pt x="803" y="4633"/>
                    <a:pt x="742" y="4502"/>
                    <a:pt x="624" y="4459"/>
                  </a:cubicBezTo>
                  <a:cubicBezTo>
                    <a:pt x="599" y="4450"/>
                    <a:pt x="574" y="4446"/>
                    <a:pt x="549" y="4446"/>
                  </a:cubicBezTo>
                  <a:close/>
                  <a:moveTo>
                    <a:pt x="13555" y="5573"/>
                  </a:moveTo>
                  <a:cubicBezTo>
                    <a:pt x="13542" y="5573"/>
                    <a:pt x="13529" y="5574"/>
                    <a:pt x="13516" y="5576"/>
                  </a:cubicBezTo>
                  <a:cubicBezTo>
                    <a:pt x="13394" y="5599"/>
                    <a:pt x="13313" y="5716"/>
                    <a:pt x="13333" y="5837"/>
                  </a:cubicBezTo>
                  <a:cubicBezTo>
                    <a:pt x="13352" y="5947"/>
                    <a:pt x="13448" y="6024"/>
                    <a:pt x="13554" y="6024"/>
                  </a:cubicBezTo>
                  <a:cubicBezTo>
                    <a:pt x="13567" y="6024"/>
                    <a:pt x="13580" y="6023"/>
                    <a:pt x="13594" y="6020"/>
                  </a:cubicBezTo>
                  <a:cubicBezTo>
                    <a:pt x="13715" y="5999"/>
                    <a:pt x="13798" y="5883"/>
                    <a:pt x="13776" y="5759"/>
                  </a:cubicBezTo>
                  <a:cubicBezTo>
                    <a:pt x="13759" y="5649"/>
                    <a:pt x="13664" y="5573"/>
                    <a:pt x="13555" y="5573"/>
                  </a:cubicBezTo>
                  <a:close/>
                  <a:moveTo>
                    <a:pt x="243" y="5584"/>
                  </a:moveTo>
                  <a:cubicBezTo>
                    <a:pt x="137" y="5584"/>
                    <a:pt x="41" y="5662"/>
                    <a:pt x="22" y="5770"/>
                  </a:cubicBezTo>
                  <a:cubicBezTo>
                    <a:pt x="1" y="5894"/>
                    <a:pt x="82" y="6010"/>
                    <a:pt x="206" y="6032"/>
                  </a:cubicBezTo>
                  <a:cubicBezTo>
                    <a:pt x="220" y="6033"/>
                    <a:pt x="230" y="6033"/>
                    <a:pt x="245" y="6034"/>
                  </a:cubicBezTo>
                  <a:cubicBezTo>
                    <a:pt x="353" y="6034"/>
                    <a:pt x="447" y="5957"/>
                    <a:pt x="466" y="5849"/>
                  </a:cubicBezTo>
                  <a:cubicBezTo>
                    <a:pt x="487" y="5724"/>
                    <a:pt x="407" y="5608"/>
                    <a:pt x="282" y="5587"/>
                  </a:cubicBezTo>
                  <a:cubicBezTo>
                    <a:pt x="269" y="5585"/>
                    <a:pt x="256" y="5584"/>
                    <a:pt x="243" y="55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264850" y="3684813"/>
              <a:ext cx="11275" cy="11325"/>
            </a:xfrm>
            <a:custGeom>
              <a:avLst/>
              <a:gdLst/>
              <a:ahLst/>
              <a:cxnLst/>
              <a:rect l="l" t="t" r="r" b="b"/>
              <a:pathLst>
                <a:path w="451" h="453" extrusionOk="0">
                  <a:moveTo>
                    <a:pt x="222" y="1"/>
                  </a:moveTo>
                  <a:cubicBezTo>
                    <a:pt x="193" y="1"/>
                    <a:pt x="164" y="6"/>
                    <a:pt x="137" y="17"/>
                  </a:cubicBezTo>
                  <a:cubicBezTo>
                    <a:pt x="110" y="27"/>
                    <a:pt x="85" y="45"/>
                    <a:pt x="64" y="66"/>
                  </a:cubicBezTo>
                  <a:cubicBezTo>
                    <a:pt x="53" y="77"/>
                    <a:pt x="44" y="88"/>
                    <a:pt x="37" y="100"/>
                  </a:cubicBezTo>
                  <a:cubicBezTo>
                    <a:pt x="28" y="114"/>
                    <a:pt x="22" y="126"/>
                    <a:pt x="16" y="138"/>
                  </a:cubicBezTo>
                  <a:cubicBezTo>
                    <a:pt x="10" y="152"/>
                    <a:pt x="6" y="168"/>
                    <a:pt x="4" y="181"/>
                  </a:cubicBezTo>
                  <a:cubicBezTo>
                    <a:pt x="0" y="197"/>
                    <a:pt x="0" y="211"/>
                    <a:pt x="0" y="227"/>
                  </a:cubicBezTo>
                  <a:cubicBezTo>
                    <a:pt x="0" y="257"/>
                    <a:pt x="4" y="285"/>
                    <a:pt x="16" y="313"/>
                  </a:cubicBezTo>
                  <a:cubicBezTo>
                    <a:pt x="26" y="340"/>
                    <a:pt x="44" y="365"/>
                    <a:pt x="64" y="385"/>
                  </a:cubicBezTo>
                  <a:cubicBezTo>
                    <a:pt x="85" y="407"/>
                    <a:pt x="110" y="423"/>
                    <a:pt x="137" y="434"/>
                  </a:cubicBezTo>
                  <a:cubicBezTo>
                    <a:pt x="167" y="445"/>
                    <a:pt x="196" y="453"/>
                    <a:pt x="225" y="453"/>
                  </a:cubicBezTo>
                  <a:cubicBezTo>
                    <a:pt x="285" y="453"/>
                    <a:pt x="343" y="428"/>
                    <a:pt x="385" y="385"/>
                  </a:cubicBezTo>
                  <a:cubicBezTo>
                    <a:pt x="405" y="365"/>
                    <a:pt x="420" y="340"/>
                    <a:pt x="432" y="313"/>
                  </a:cubicBezTo>
                  <a:cubicBezTo>
                    <a:pt x="443" y="285"/>
                    <a:pt x="450" y="257"/>
                    <a:pt x="450" y="227"/>
                  </a:cubicBezTo>
                  <a:cubicBezTo>
                    <a:pt x="450" y="211"/>
                    <a:pt x="448" y="197"/>
                    <a:pt x="446" y="181"/>
                  </a:cubicBezTo>
                  <a:cubicBezTo>
                    <a:pt x="442" y="168"/>
                    <a:pt x="437" y="152"/>
                    <a:pt x="433" y="138"/>
                  </a:cubicBezTo>
                  <a:cubicBezTo>
                    <a:pt x="427" y="124"/>
                    <a:pt x="419" y="112"/>
                    <a:pt x="412" y="100"/>
                  </a:cubicBezTo>
                  <a:cubicBezTo>
                    <a:pt x="404" y="88"/>
                    <a:pt x="394" y="77"/>
                    <a:pt x="385" y="66"/>
                  </a:cubicBezTo>
                  <a:cubicBezTo>
                    <a:pt x="342" y="24"/>
                    <a:pt x="28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996200" y="3684838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7" y="0"/>
                  </a:moveTo>
                  <a:cubicBezTo>
                    <a:pt x="168" y="0"/>
                    <a:pt x="108" y="23"/>
                    <a:pt x="66" y="66"/>
                  </a:cubicBezTo>
                  <a:cubicBezTo>
                    <a:pt x="25" y="108"/>
                    <a:pt x="1" y="164"/>
                    <a:pt x="1" y="226"/>
                  </a:cubicBezTo>
                  <a:cubicBezTo>
                    <a:pt x="1" y="286"/>
                    <a:pt x="25" y="344"/>
                    <a:pt x="66" y="384"/>
                  </a:cubicBezTo>
                  <a:cubicBezTo>
                    <a:pt x="108" y="427"/>
                    <a:pt x="167" y="452"/>
                    <a:pt x="225" y="452"/>
                  </a:cubicBezTo>
                  <a:cubicBezTo>
                    <a:pt x="284" y="452"/>
                    <a:pt x="342" y="427"/>
                    <a:pt x="384" y="383"/>
                  </a:cubicBezTo>
                  <a:cubicBezTo>
                    <a:pt x="394" y="375"/>
                    <a:pt x="402" y="363"/>
                    <a:pt x="411" y="350"/>
                  </a:cubicBezTo>
                  <a:cubicBezTo>
                    <a:pt x="421" y="339"/>
                    <a:pt x="428" y="324"/>
                    <a:pt x="432" y="311"/>
                  </a:cubicBezTo>
                  <a:cubicBezTo>
                    <a:pt x="438" y="298"/>
                    <a:pt x="442" y="284"/>
                    <a:pt x="446" y="268"/>
                  </a:cubicBezTo>
                  <a:cubicBezTo>
                    <a:pt x="447" y="256"/>
                    <a:pt x="449" y="238"/>
                    <a:pt x="449" y="226"/>
                  </a:cubicBezTo>
                  <a:cubicBezTo>
                    <a:pt x="449" y="164"/>
                    <a:pt x="425" y="108"/>
                    <a:pt x="384" y="66"/>
                  </a:cubicBezTo>
                  <a:cubicBezTo>
                    <a:pt x="363" y="47"/>
                    <a:pt x="340" y="28"/>
                    <a:pt x="311" y="17"/>
                  </a:cubicBezTo>
                  <a:cubicBezTo>
                    <a:pt x="284" y="6"/>
                    <a:pt x="25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999550" y="3586113"/>
              <a:ext cx="203900" cy="81900"/>
            </a:xfrm>
            <a:custGeom>
              <a:avLst/>
              <a:gdLst/>
              <a:ahLst/>
              <a:cxnLst/>
              <a:rect l="l" t="t" r="r" b="b"/>
              <a:pathLst>
                <a:path w="8156" h="3276" extrusionOk="0">
                  <a:moveTo>
                    <a:pt x="4676" y="0"/>
                  </a:moveTo>
                  <a:lnTo>
                    <a:pt x="4676" y="4"/>
                  </a:lnTo>
                  <a:cubicBezTo>
                    <a:pt x="4664" y="2"/>
                    <a:pt x="4653" y="1"/>
                    <a:pt x="4642" y="1"/>
                  </a:cubicBezTo>
                  <a:cubicBezTo>
                    <a:pt x="4533" y="1"/>
                    <a:pt x="4435" y="82"/>
                    <a:pt x="4421" y="192"/>
                  </a:cubicBezTo>
                  <a:cubicBezTo>
                    <a:pt x="4404" y="317"/>
                    <a:pt x="4489" y="431"/>
                    <a:pt x="4613" y="450"/>
                  </a:cubicBezTo>
                  <a:cubicBezTo>
                    <a:pt x="4621" y="450"/>
                    <a:pt x="4630" y="451"/>
                    <a:pt x="4638" y="451"/>
                  </a:cubicBezTo>
                  <a:cubicBezTo>
                    <a:pt x="4640" y="451"/>
                    <a:pt x="4642" y="451"/>
                    <a:pt x="4644" y="451"/>
                  </a:cubicBezTo>
                  <a:cubicBezTo>
                    <a:pt x="4755" y="451"/>
                    <a:pt x="4852" y="371"/>
                    <a:pt x="4867" y="258"/>
                  </a:cubicBezTo>
                  <a:cubicBezTo>
                    <a:pt x="4886" y="133"/>
                    <a:pt x="4800" y="19"/>
                    <a:pt x="4676" y="0"/>
                  </a:cubicBezTo>
                  <a:close/>
                  <a:moveTo>
                    <a:pt x="3513" y="1"/>
                  </a:moveTo>
                  <a:cubicBezTo>
                    <a:pt x="3502" y="1"/>
                    <a:pt x="3491" y="2"/>
                    <a:pt x="3479" y="4"/>
                  </a:cubicBezTo>
                  <a:cubicBezTo>
                    <a:pt x="3355" y="21"/>
                    <a:pt x="3269" y="133"/>
                    <a:pt x="3288" y="258"/>
                  </a:cubicBezTo>
                  <a:cubicBezTo>
                    <a:pt x="3303" y="371"/>
                    <a:pt x="3400" y="452"/>
                    <a:pt x="3511" y="452"/>
                  </a:cubicBezTo>
                  <a:cubicBezTo>
                    <a:pt x="3521" y="452"/>
                    <a:pt x="3529" y="450"/>
                    <a:pt x="3542" y="450"/>
                  </a:cubicBezTo>
                  <a:cubicBezTo>
                    <a:pt x="3666" y="431"/>
                    <a:pt x="3751" y="317"/>
                    <a:pt x="3734" y="195"/>
                  </a:cubicBezTo>
                  <a:cubicBezTo>
                    <a:pt x="3717" y="82"/>
                    <a:pt x="3621" y="1"/>
                    <a:pt x="3513" y="1"/>
                  </a:cubicBezTo>
                  <a:close/>
                  <a:moveTo>
                    <a:pt x="5735" y="319"/>
                  </a:moveTo>
                  <a:cubicBezTo>
                    <a:pt x="5649" y="319"/>
                    <a:pt x="5567" y="368"/>
                    <a:pt x="5529" y="452"/>
                  </a:cubicBezTo>
                  <a:cubicBezTo>
                    <a:pt x="5477" y="565"/>
                    <a:pt x="5529" y="698"/>
                    <a:pt x="5642" y="749"/>
                  </a:cubicBezTo>
                  <a:cubicBezTo>
                    <a:pt x="5670" y="762"/>
                    <a:pt x="5701" y="770"/>
                    <a:pt x="5734" y="770"/>
                  </a:cubicBezTo>
                  <a:cubicBezTo>
                    <a:pt x="5820" y="770"/>
                    <a:pt x="5903" y="720"/>
                    <a:pt x="5939" y="638"/>
                  </a:cubicBezTo>
                  <a:cubicBezTo>
                    <a:pt x="5991" y="523"/>
                    <a:pt x="5941" y="392"/>
                    <a:pt x="5829" y="340"/>
                  </a:cubicBezTo>
                  <a:cubicBezTo>
                    <a:pt x="5798" y="326"/>
                    <a:pt x="5766" y="319"/>
                    <a:pt x="5735" y="319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8" y="342"/>
                  </a:cubicBezTo>
                  <a:cubicBezTo>
                    <a:pt x="2215" y="394"/>
                    <a:pt x="2165" y="526"/>
                    <a:pt x="2217" y="638"/>
                  </a:cubicBezTo>
                  <a:cubicBezTo>
                    <a:pt x="2253" y="721"/>
                    <a:pt x="2336" y="771"/>
                    <a:pt x="2422" y="772"/>
                  </a:cubicBezTo>
                  <a:cubicBezTo>
                    <a:pt x="2454" y="772"/>
                    <a:pt x="2485" y="765"/>
                    <a:pt x="2515" y="751"/>
                  </a:cubicBezTo>
                  <a:cubicBezTo>
                    <a:pt x="2630" y="700"/>
                    <a:pt x="2679" y="565"/>
                    <a:pt x="2627" y="452"/>
                  </a:cubicBezTo>
                  <a:cubicBezTo>
                    <a:pt x="2589" y="370"/>
                    <a:pt x="2507" y="321"/>
                    <a:pt x="2421" y="321"/>
                  </a:cubicBezTo>
                  <a:close/>
                  <a:moveTo>
                    <a:pt x="6689" y="932"/>
                  </a:moveTo>
                  <a:cubicBezTo>
                    <a:pt x="6627" y="932"/>
                    <a:pt x="6564" y="958"/>
                    <a:pt x="6520" y="1010"/>
                  </a:cubicBezTo>
                  <a:cubicBezTo>
                    <a:pt x="6436" y="1104"/>
                    <a:pt x="6447" y="1245"/>
                    <a:pt x="6542" y="1327"/>
                  </a:cubicBezTo>
                  <a:cubicBezTo>
                    <a:pt x="6584" y="1363"/>
                    <a:pt x="6636" y="1382"/>
                    <a:pt x="6688" y="1382"/>
                  </a:cubicBezTo>
                  <a:cubicBezTo>
                    <a:pt x="6752" y="1382"/>
                    <a:pt x="6814" y="1357"/>
                    <a:pt x="6859" y="1305"/>
                  </a:cubicBezTo>
                  <a:cubicBezTo>
                    <a:pt x="6941" y="1211"/>
                    <a:pt x="6930" y="1069"/>
                    <a:pt x="6837" y="988"/>
                  </a:cubicBezTo>
                  <a:cubicBezTo>
                    <a:pt x="6794" y="951"/>
                    <a:pt x="6741" y="932"/>
                    <a:pt x="6689" y="932"/>
                  </a:cubicBezTo>
                  <a:close/>
                  <a:moveTo>
                    <a:pt x="1467" y="934"/>
                  </a:moveTo>
                  <a:cubicBezTo>
                    <a:pt x="1414" y="934"/>
                    <a:pt x="1362" y="952"/>
                    <a:pt x="1320" y="990"/>
                  </a:cubicBezTo>
                  <a:cubicBezTo>
                    <a:pt x="1225" y="1072"/>
                    <a:pt x="1215" y="1213"/>
                    <a:pt x="1298" y="1307"/>
                  </a:cubicBezTo>
                  <a:cubicBezTo>
                    <a:pt x="1341" y="1359"/>
                    <a:pt x="1405" y="1384"/>
                    <a:pt x="1467" y="1384"/>
                  </a:cubicBezTo>
                  <a:cubicBezTo>
                    <a:pt x="1519" y="1384"/>
                    <a:pt x="1573" y="1367"/>
                    <a:pt x="1615" y="1330"/>
                  </a:cubicBezTo>
                  <a:cubicBezTo>
                    <a:pt x="1708" y="1248"/>
                    <a:pt x="1719" y="1107"/>
                    <a:pt x="1638" y="1012"/>
                  </a:cubicBezTo>
                  <a:cubicBezTo>
                    <a:pt x="1593" y="960"/>
                    <a:pt x="1530" y="934"/>
                    <a:pt x="1467" y="934"/>
                  </a:cubicBezTo>
                  <a:close/>
                  <a:moveTo>
                    <a:pt x="7434" y="1789"/>
                  </a:moveTo>
                  <a:cubicBezTo>
                    <a:pt x="7391" y="1789"/>
                    <a:pt x="7348" y="1801"/>
                    <a:pt x="7309" y="1825"/>
                  </a:cubicBezTo>
                  <a:cubicBezTo>
                    <a:pt x="7205" y="1893"/>
                    <a:pt x="7177" y="2033"/>
                    <a:pt x="7245" y="2136"/>
                  </a:cubicBezTo>
                  <a:cubicBezTo>
                    <a:pt x="7287" y="2204"/>
                    <a:pt x="7360" y="2240"/>
                    <a:pt x="7434" y="2240"/>
                  </a:cubicBezTo>
                  <a:cubicBezTo>
                    <a:pt x="7474" y="2240"/>
                    <a:pt x="7517" y="2229"/>
                    <a:pt x="7556" y="2204"/>
                  </a:cubicBezTo>
                  <a:cubicBezTo>
                    <a:pt x="7660" y="2135"/>
                    <a:pt x="7691" y="1996"/>
                    <a:pt x="7620" y="1890"/>
                  </a:cubicBezTo>
                  <a:lnTo>
                    <a:pt x="7624" y="1890"/>
                  </a:lnTo>
                  <a:cubicBezTo>
                    <a:pt x="7579" y="1825"/>
                    <a:pt x="7508" y="1789"/>
                    <a:pt x="7434" y="1789"/>
                  </a:cubicBezTo>
                  <a:close/>
                  <a:moveTo>
                    <a:pt x="724" y="1791"/>
                  </a:moveTo>
                  <a:cubicBezTo>
                    <a:pt x="650" y="1791"/>
                    <a:pt x="578" y="1827"/>
                    <a:pt x="535" y="1896"/>
                  </a:cubicBezTo>
                  <a:cubicBezTo>
                    <a:pt x="467" y="1999"/>
                    <a:pt x="495" y="2138"/>
                    <a:pt x="602" y="2207"/>
                  </a:cubicBezTo>
                  <a:cubicBezTo>
                    <a:pt x="639" y="2230"/>
                    <a:pt x="678" y="2242"/>
                    <a:pt x="718" y="2242"/>
                  </a:cubicBezTo>
                  <a:cubicBezTo>
                    <a:pt x="720" y="2242"/>
                    <a:pt x="722" y="2242"/>
                    <a:pt x="723" y="2242"/>
                  </a:cubicBezTo>
                  <a:cubicBezTo>
                    <a:pt x="798" y="2242"/>
                    <a:pt x="871" y="2207"/>
                    <a:pt x="913" y="2138"/>
                  </a:cubicBezTo>
                  <a:cubicBezTo>
                    <a:pt x="981" y="2035"/>
                    <a:pt x="952" y="1896"/>
                    <a:pt x="846" y="1827"/>
                  </a:cubicBezTo>
                  <a:cubicBezTo>
                    <a:pt x="808" y="1803"/>
                    <a:pt x="766" y="1791"/>
                    <a:pt x="724" y="1791"/>
                  </a:cubicBezTo>
                  <a:close/>
                  <a:moveTo>
                    <a:pt x="7907" y="2821"/>
                  </a:moveTo>
                  <a:cubicBezTo>
                    <a:pt x="7885" y="2821"/>
                    <a:pt x="7863" y="2825"/>
                    <a:pt x="7841" y="2831"/>
                  </a:cubicBezTo>
                  <a:cubicBezTo>
                    <a:pt x="7722" y="2865"/>
                    <a:pt x="7655" y="2991"/>
                    <a:pt x="7691" y="3110"/>
                  </a:cubicBezTo>
                  <a:cubicBezTo>
                    <a:pt x="7720" y="3206"/>
                    <a:pt x="7808" y="3272"/>
                    <a:pt x="7906" y="3272"/>
                  </a:cubicBezTo>
                  <a:cubicBezTo>
                    <a:pt x="7926" y="3272"/>
                    <a:pt x="7947" y="3267"/>
                    <a:pt x="7969" y="3261"/>
                  </a:cubicBezTo>
                  <a:cubicBezTo>
                    <a:pt x="8088" y="3226"/>
                    <a:pt x="8156" y="3101"/>
                    <a:pt x="8119" y="2982"/>
                  </a:cubicBezTo>
                  <a:cubicBezTo>
                    <a:pt x="8092" y="2884"/>
                    <a:pt x="8004" y="2821"/>
                    <a:pt x="7907" y="2821"/>
                  </a:cubicBezTo>
                  <a:close/>
                  <a:moveTo>
                    <a:pt x="253" y="2825"/>
                  </a:moveTo>
                  <a:cubicBezTo>
                    <a:pt x="155" y="2825"/>
                    <a:pt x="64" y="2889"/>
                    <a:pt x="37" y="2987"/>
                  </a:cubicBezTo>
                  <a:cubicBezTo>
                    <a:pt x="0" y="3106"/>
                    <a:pt x="68" y="3232"/>
                    <a:pt x="187" y="3266"/>
                  </a:cubicBezTo>
                  <a:cubicBezTo>
                    <a:pt x="210" y="3272"/>
                    <a:pt x="230" y="3273"/>
                    <a:pt x="249" y="3275"/>
                  </a:cubicBezTo>
                  <a:cubicBezTo>
                    <a:pt x="349" y="3275"/>
                    <a:pt x="438" y="3211"/>
                    <a:pt x="466" y="3112"/>
                  </a:cubicBezTo>
                  <a:cubicBezTo>
                    <a:pt x="502" y="2993"/>
                    <a:pt x="432" y="2871"/>
                    <a:pt x="316" y="2834"/>
                  </a:cubicBezTo>
                  <a:cubicBezTo>
                    <a:pt x="295" y="2828"/>
                    <a:pt x="273" y="2825"/>
                    <a:pt x="253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95625" y="368491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1"/>
                  </a:moveTo>
                  <a:cubicBezTo>
                    <a:pt x="165" y="1"/>
                    <a:pt x="106" y="21"/>
                    <a:pt x="65" y="63"/>
                  </a:cubicBezTo>
                  <a:cubicBezTo>
                    <a:pt x="22" y="106"/>
                    <a:pt x="0" y="164"/>
                    <a:pt x="0" y="223"/>
                  </a:cubicBezTo>
                  <a:cubicBezTo>
                    <a:pt x="0" y="236"/>
                    <a:pt x="0" y="253"/>
                    <a:pt x="5" y="265"/>
                  </a:cubicBezTo>
                  <a:cubicBezTo>
                    <a:pt x="7" y="281"/>
                    <a:pt x="12" y="295"/>
                    <a:pt x="16" y="309"/>
                  </a:cubicBezTo>
                  <a:cubicBezTo>
                    <a:pt x="24" y="322"/>
                    <a:pt x="31" y="336"/>
                    <a:pt x="37" y="347"/>
                  </a:cubicBezTo>
                  <a:cubicBezTo>
                    <a:pt x="46" y="362"/>
                    <a:pt x="55" y="372"/>
                    <a:pt x="67" y="383"/>
                  </a:cubicBezTo>
                  <a:cubicBezTo>
                    <a:pt x="109" y="424"/>
                    <a:pt x="165" y="449"/>
                    <a:pt x="227" y="449"/>
                  </a:cubicBezTo>
                  <a:cubicBezTo>
                    <a:pt x="240" y="449"/>
                    <a:pt x="256" y="446"/>
                    <a:pt x="267" y="445"/>
                  </a:cubicBezTo>
                  <a:cubicBezTo>
                    <a:pt x="281" y="444"/>
                    <a:pt x="297" y="438"/>
                    <a:pt x="311" y="431"/>
                  </a:cubicBezTo>
                  <a:cubicBezTo>
                    <a:pt x="324" y="426"/>
                    <a:pt x="338" y="418"/>
                    <a:pt x="349" y="410"/>
                  </a:cubicBezTo>
                  <a:cubicBezTo>
                    <a:pt x="362" y="402"/>
                    <a:pt x="374" y="393"/>
                    <a:pt x="383" y="383"/>
                  </a:cubicBezTo>
                  <a:cubicBezTo>
                    <a:pt x="395" y="372"/>
                    <a:pt x="404" y="361"/>
                    <a:pt x="412" y="347"/>
                  </a:cubicBezTo>
                  <a:cubicBezTo>
                    <a:pt x="421" y="336"/>
                    <a:pt x="427" y="321"/>
                    <a:pt x="433" y="309"/>
                  </a:cubicBezTo>
                  <a:cubicBezTo>
                    <a:pt x="437" y="295"/>
                    <a:pt x="442" y="281"/>
                    <a:pt x="446" y="265"/>
                  </a:cubicBezTo>
                  <a:cubicBezTo>
                    <a:pt x="448" y="253"/>
                    <a:pt x="451" y="236"/>
                    <a:pt x="451" y="223"/>
                  </a:cubicBezTo>
                  <a:cubicBezTo>
                    <a:pt x="451" y="164"/>
                    <a:pt x="426" y="106"/>
                    <a:pt x="383" y="63"/>
                  </a:cubicBezTo>
                  <a:cubicBezTo>
                    <a:pt x="342" y="21"/>
                    <a:pt x="283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676500" y="3712988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5" y="0"/>
                  </a:moveTo>
                  <a:cubicBezTo>
                    <a:pt x="195" y="0"/>
                    <a:pt x="165" y="6"/>
                    <a:pt x="137" y="17"/>
                  </a:cubicBezTo>
                  <a:cubicBezTo>
                    <a:pt x="110" y="27"/>
                    <a:pt x="85" y="45"/>
                    <a:pt x="65" y="65"/>
                  </a:cubicBezTo>
                  <a:cubicBezTo>
                    <a:pt x="53" y="78"/>
                    <a:pt x="44" y="88"/>
                    <a:pt x="38" y="100"/>
                  </a:cubicBezTo>
                  <a:cubicBezTo>
                    <a:pt x="28" y="114"/>
                    <a:pt x="22" y="125"/>
                    <a:pt x="16" y="138"/>
                  </a:cubicBezTo>
                  <a:cubicBezTo>
                    <a:pt x="11" y="153"/>
                    <a:pt x="6" y="168"/>
                    <a:pt x="3" y="181"/>
                  </a:cubicBezTo>
                  <a:cubicBezTo>
                    <a:pt x="0" y="197"/>
                    <a:pt x="0" y="211"/>
                    <a:pt x="0" y="226"/>
                  </a:cubicBezTo>
                  <a:cubicBezTo>
                    <a:pt x="0" y="240"/>
                    <a:pt x="0" y="256"/>
                    <a:pt x="3" y="270"/>
                  </a:cubicBezTo>
                  <a:cubicBezTo>
                    <a:pt x="6" y="284"/>
                    <a:pt x="11" y="299"/>
                    <a:pt x="16" y="312"/>
                  </a:cubicBezTo>
                  <a:cubicBezTo>
                    <a:pt x="22" y="327"/>
                    <a:pt x="28" y="339"/>
                    <a:pt x="38" y="351"/>
                  </a:cubicBezTo>
                  <a:cubicBezTo>
                    <a:pt x="44" y="364"/>
                    <a:pt x="53" y="375"/>
                    <a:pt x="65" y="385"/>
                  </a:cubicBezTo>
                  <a:cubicBezTo>
                    <a:pt x="107" y="427"/>
                    <a:pt x="163" y="452"/>
                    <a:pt x="224" y="452"/>
                  </a:cubicBezTo>
                  <a:cubicBezTo>
                    <a:pt x="283" y="452"/>
                    <a:pt x="343" y="427"/>
                    <a:pt x="384" y="385"/>
                  </a:cubicBezTo>
                  <a:cubicBezTo>
                    <a:pt x="395" y="375"/>
                    <a:pt x="405" y="364"/>
                    <a:pt x="413" y="351"/>
                  </a:cubicBezTo>
                  <a:cubicBezTo>
                    <a:pt x="421" y="339"/>
                    <a:pt x="429" y="325"/>
                    <a:pt x="434" y="312"/>
                  </a:cubicBezTo>
                  <a:cubicBezTo>
                    <a:pt x="441" y="299"/>
                    <a:pt x="443" y="285"/>
                    <a:pt x="447" y="270"/>
                  </a:cubicBezTo>
                  <a:cubicBezTo>
                    <a:pt x="449" y="256"/>
                    <a:pt x="453" y="240"/>
                    <a:pt x="453" y="226"/>
                  </a:cubicBezTo>
                  <a:cubicBezTo>
                    <a:pt x="453" y="211"/>
                    <a:pt x="449" y="197"/>
                    <a:pt x="447" y="181"/>
                  </a:cubicBezTo>
                  <a:cubicBezTo>
                    <a:pt x="443" y="168"/>
                    <a:pt x="441" y="153"/>
                    <a:pt x="434" y="138"/>
                  </a:cubicBezTo>
                  <a:cubicBezTo>
                    <a:pt x="429" y="124"/>
                    <a:pt x="420" y="112"/>
                    <a:pt x="413" y="100"/>
                  </a:cubicBezTo>
                  <a:cubicBezTo>
                    <a:pt x="405" y="88"/>
                    <a:pt x="395" y="78"/>
                    <a:pt x="384" y="65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4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198200" y="3743088"/>
              <a:ext cx="488075" cy="220700"/>
            </a:xfrm>
            <a:custGeom>
              <a:avLst/>
              <a:gdLst/>
              <a:ahLst/>
              <a:cxnLst/>
              <a:rect l="l" t="t" r="r" b="b"/>
              <a:pathLst>
                <a:path w="19523" h="8828" extrusionOk="0">
                  <a:moveTo>
                    <a:pt x="19282" y="1"/>
                  </a:moveTo>
                  <a:cubicBezTo>
                    <a:pt x="19169" y="1"/>
                    <a:pt x="19072" y="84"/>
                    <a:pt x="19058" y="198"/>
                  </a:cubicBezTo>
                  <a:cubicBezTo>
                    <a:pt x="19042" y="321"/>
                    <a:pt x="19129" y="433"/>
                    <a:pt x="19254" y="448"/>
                  </a:cubicBezTo>
                  <a:cubicBezTo>
                    <a:pt x="19263" y="450"/>
                    <a:pt x="19273" y="450"/>
                    <a:pt x="19284" y="452"/>
                  </a:cubicBezTo>
                  <a:cubicBezTo>
                    <a:pt x="19394" y="452"/>
                    <a:pt x="19491" y="369"/>
                    <a:pt x="19507" y="253"/>
                  </a:cubicBezTo>
                  <a:cubicBezTo>
                    <a:pt x="19522" y="131"/>
                    <a:pt x="19435" y="18"/>
                    <a:pt x="19311" y="2"/>
                  </a:cubicBezTo>
                  <a:cubicBezTo>
                    <a:pt x="19301" y="1"/>
                    <a:pt x="19291" y="1"/>
                    <a:pt x="19282" y="1"/>
                  </a:cubicBezTo>
                  <a:close/>
                  <a:moveTo>
                    <a:pt x="240" y="16"/>
                  </a:moveTo>
                  <a:cubicBezTo>
                    <a:pt x="230" y="16"/>
                    <a:pt x="221" y="17"/>
                    <a:pt x="212" y="18"/>
                  </a:cubicBezTo>
                  <a:cubicBezTo>
                    <a:pt x="88" y="33"/>
                    <a:pt x="0" y="147"/>
                    <a:pt x="16" y="269"/>
                  </a:cubicBezTo>
                  <a:cubicBezTo>
                    <a:pt x="28" y="383"/>
                    <a:pt x="129" y="467"/>
                    <a:pt x="239" y="467"/>
                  </a:cubicBezTo>
                  <a:cubicBezTo>
                    <a:pt x="248" y="467"/>
                    <a:pt x="256" y="467"/>
                    <a:pt x="269" y="464"/>
                  </a:cubicBezTo>
                  <a:cubicBezTo>
                    <a:pt x="391" y="447"/>
                    <a:pt x="477" y="336"/>
                    <a:pt x="462" y="212"/>
                  </a:cubicBezTo>
                  <a:cubicBezTo>
                    <a:pt x="447" y="100"/>
                    <a:pt x="350" y="16"/>
                    <a:pt x="240" y="16"/>
                  </a:cubicBezTo>
                  <a:close/>
                  <a:moveTo>
                    <a:pt x="19060" y="1183"/>
                  </a:moveTo>
                  <a:cubicBezTo>
                    <a:pt x="18958" y="1183"/>
                    <a:pt x="18865" y="1250"/>
                    <a:pt x="18839" y="1354"/>
                  </a:cubicBezTo>
                  <a:cubicBezTo>
                    <a:pt x="18808" y="1473"/>
                    <a:pt x="18881" y="1597"/>
                    <a:pt x="19001" y="1626"/>
                  </a:cubicBezTo>
                  <a:cubicBezTo>
                    <a:pt x="19017" y="1630"/>
                    <a:pt x="19035" y="1633"/>
                    <a:pt x="19051" y="1633"/>
                  </a:cubicBezTo>
                  <a:cubicBezTo>
                    <a:pt x="19053" y="1633"/>
                    <a:pt x="19055" y="1633"/>
                    <a:pt x="19058" y="1633"/>
                  </a:cubicBezTo>
                  <a:cubicBezTo>
                    <a:pt x="19156" y="1633"/>
                    <a:pt x="19248" y="1565"/>
                    <a:pt x="19275" y="1464"/>
                  </a:cubicBezTo>
                  <a:cubicBezTo>
                    <a:pt x="19305" y="1345"/>
                    <a:pt x="19233" y="1220"/>
                    <a:pt x="19114" y="1189"/>
                  </a:cubicBezTo>
                  <a:cubicBezTo>
                    <a:pt x="19096" y="1185"/>
                    <a:pt x="19078" y="1183"/>
                    <a:pt x="19060" y="1183"/>
                  </a:cubicBezTo>
                  <a:close/>
                  <a:moveTo>
                    <a:pt x="465" y="1197"/>
                  </a:moveTo>
                  <a:cubicBezTo>
                    <a:pt x="447" y="1197"/>
                    <a:pt x="428" y="1200"/>
                    <a:pt x="410" y="1205"/>
                  </a:cubicBezTo>
                  <a:cubicBezTo>
                    <a:pt x="287" y="1236"/>
                    <a:pt x="217" y="1360"/>
                    <a:pt x="248" y="1479"/>
                  </a:cubicBezTo>
                  <a:cubicBezTo>
                    <a:pt x="272" y="1581"/>
                    <a:pt x="363" y="1649"/>
                    <a:pt x="465" y="1649"/>
                  </a:cubicBezTo>
                  <a:cubicBezTo>
                    <a:pt x="465" y="1649"/>
                    <a:pt x="466" y="1649"/>
                    <a:pt x="467" y="1649"/>
                  </a:cubicBezTo>
                  <a:cubicBezTo>
                    <a:pt x="484" y="1649"/>
                    <a:pt x="502" y="1645"/>
                    <a:pt x="523" y="1641"/>
                  </a:cubicBezTo>
                  <a:cubicBezTo>
                    <a:pt x="642" y="1610"/>
                    <a:pt x="713" y="1489"/>
                    <a:pt x="682" y="1366"/>
                  </a:cubicBezTo>
                  <a:cubicBezTo>
                    <a:pt x="658" y="1266"/>
                    <a:pt x="566" y="1197"/>
                    <a:pt x="465" y="1197"/>
                  </a:cubicBezTo>
                  <a:close/>
                  <a:moveTo>
                    <a:pt x="18685" y="2330"/>
                  </a:moveTo>
                  <a:cubicBezTo>
                    <a:pt x="18595" y="2330"/>
                    <a:pt x="18511" y="2383"/>
                    <a:pt x="18476" y="2471"/>
                  </a:cubicBezTo>
                  <a:lnTo>
                    <a:pt x="18476" y="2474"/>
                  </a:lnTo>
                  <a:cubicBezTo>
                    <a:pt x="18428" y="2589"/>
                    <a:pt x="18486" y="2719"/>
                    <a:pt x="18601" y="2765"/>
                  </a:cubicBezTo>
                  <a:cubicBezTo>
                    <a:pt x="18629" y="2775"/>
                    <a:pt x="18656" y="2780"/>
                    <a:pt x="18684" y="2781"/>
                  </a:cubicBezTo>
                  <a:cubicBezTo>
                    <a:pt x="18772" y="2781"/>
                    <a:pt x="18858" y="2727"/>
                    <a:pt x="18895" y="2639"/>
                  </a:cubicBezTo>
                  <a:cubicBezTo>
                    <a:pt x="18940" y="2523"/>
                    <a:pt x="18884" y="2392"/>
                    <a:pt x="18768" y="2346"/>
                  </a:cubicBezTo>
                  <a:cubicBezTo>
                    <a:pt x="18741" y="2335"/>
                    <a:pt x="18712" y="2330"/>
                    <a:pt x="18685" y="2330"/>
                  </a:cubicBezTo>
                  <a:close/>
                  <a:moveTo>
                    <a:pt x="838" y="2343"/>
                  </a:moveTo>
                  <a:cubicBezTo>
                    <a:pt x="811" y="2343"/>
                    <a:pt x="783" y="2348"/>
                    <a:pt x="756" y="2359"/>
                  </a:cubicBezTo>
                  <a:cubicBezTo>
                    <a:pt x="639" y="2407"/>
                    <a:pt x="582" y="2537"/>
                    <a:pt x="630" y="2652"/>
                  </a:cubicBezTo>
                  <a:cubicBezTo>
                    <a:pt x="664" y="2741"/>
                    <a:pt x="749" y="2793"/>
                    <a:pt x="840" y="2793"/>
                  </a:cubicBezTo>
                  <a:cubicBezTo>
                    <a:pt x="867" y="2793"/>
                    <a:pt x="893" y="2790"/>
                    <a:pt x="923" y="2777"/>
                  </a:cubicBezTo>
                  <a:cubicBezTo>
                    <a:pt x="1037" y="2733"/>
                    <a:pt x="1094" y="2601"/>
                    <a:pt x="1049" y="2485"/>
                  </a:cubicBezTo>
                  <a:cubicBezTo>
                    <a:pt x="1012" y="2397"/>
                    <a:pt x="928" y="2343"/>
                    <a:pt x="838" y="2343"/>
                  </a:cubicBezTo>
                  <a:close/>
                  <a:moveTo>
                    <a:pt x="18171" y="3421"/>
                  </a:moveTo>
                  <a:cubicBezTo>
                    <a:pt x="18092" y="3421"/>
                    <a:pt x="18015" y="3464"/>
                    <a:pt x="17974" y="3538"/>
                  </a:cubicBezTo>
                  <a:cubicBezTo>
                    <a:pt x="17913" y="3645"/>
                    <a:pt x="17955" y="3782"/>
                    <a:pt x="18062" y="3844"/>
                  </a:cubicBezTo>
                  <a:cubicBezTo>
                    <a:pt x="18097" y="3861"/>
                    <a:pt x="18133" y="3870"/>
                    <a:pt x="18170" y="3870"/>
                  </a:cubicBezTo>
                  <a:cubicBezTo>
                    <a:pt x="18252" y="3870"/>
                    <a:pt x="18328" y="3829"/>
                    <a:pt x="18368" y="3755"/>
                  </a:cubicBezTo>
                  <a:cubicBezTo>
                    <a:pt x="18429" y="3645"/>
                    <a:pt x="18387" y="3507"/>
                    <a:pt x="18280" y="3449"/>
                  </a:cubicBezTo>
                  <a:cubicBezTo>
                    <a:pt x="18245" y="3430"/>
                    <a:pt x="18208" y="3421"/>
                    <a:pt x="18171" y="3421"/>
                  </a:cubicBezTo>
                  <a:close/>
                  <a:moveTo>
                    <a:pt x="1354" y="3432"/>
                  </a:moveTo>
                  <a:cubicBezTo>
                    <a:pt x="1317" y="3432"/>
                    <a:pt x="1280" y="3441"/>
                    <a:pt x="1246" y="3461"/>
                  </a:cubicBezTo>
                  <a:cubicBezTo>
                    <a:pt x="1136" y="3522"/>
                    <a:pt x="1097" y="3659"/>
                    <a:pt x="1158" y="3767"/>
                  </a:cubicBezTo>
                  <a:cubicBezTo>
                    <a:pt x="1198" y="3840"/>
                    <a:pt x="1275" y="3881"/>
                    <a:pt x="1355" y="3882"/>
                  </a:cubicBezTo>
                  <a:cubicBezTo>
                    <a:pt x="1390" y="3882"/>
                    <a:pt x="1429" y="3873"/>
                    <a:pt x="1463" y="3855"/>
                  </a:cubicBezTo>
                  <a:cubicBezTo>
                    <a:pt x="1573" y="3794"/>
                    <a:pt x="1610" y="3657"/>
                    <a:pt x="1552" y="3549"/>
                  </a:cubicBezTo>
                  <a:cubicBezTo>
                    <a:pt x="1510" y="3475"/>
                    <a:pt x="1433" y="3432"/>
                    <a:pt x="1354" y="3432"/>
                  </a:cubicBezTo>
                  <a:close/>
                  <a:moveTo>
                    <a:pt x="17525" y="4437"/>
                  </a:moveTo>
                  <a:cubicBezTo>
                    <a:pt x="17456" y="4437"/>
                    <a:pt x="17388" y="4470"/>
                    <a:pt x="17344" y="4530"/>
                  </a:cubicBezTo>
                  <a:cubicBezTo>
                    <a:pt x="17268" y="4629"/>
                    <a:pt x="17292" y="4772"/>
                    <a:pt x="17393" y="4846"/>
                  </a:cubicBezTo>
                  <a:cubicBezTo>
                    <a:pt x="17431" y="4873"/>
                    <a:pt x="17479" y="4888"/>
                    <a:pt x="17524" y="4890"/>
                  </a:cubicBezTo>
                  <a:cubicBezTo>
                    <a:pt x="17594" y="4890"/>
                    <a:pt x="17664" y="4856"/>
                    <a:pt x="17707" y="4795"/>
                  </a:cubicBezTo>
                  <a:cubicBezTo>
                    <a:pt x="17782" y="4695"/>
                    <a:pt x="17759" y="4554"/>
                    <a:pt x="17657" y="4481"/>
                  </a:cubicBezTo>
                  <a:cubicBezTo>
                    <a:pt x="17618" y="4451"/>
                    <a:pt x="17571" y="4437"/>
                    <a:pt x="17525" y="4437"/>
                  </a:cubicBezTo>
                  <a:close/>
                  <a:moveTo>
                    <a:pt x="2000" y="4448"/>
                  </a:moveTo>
                  <a:cubicBezTo>
                    <a:pt x="1955" y="4448"/>
                    <a:pt x="1908" y="4462"/>
                    <a:pt x="1869" y="4491"/>
                  </a:cubicBezTo>
                  <a:cubicBezTo>
                    <a:pt x="1769" y="4564"/>
                    <a:pt x="1747" y="4707"/>
                    <a:pt x="1821" y="4805"/>
                  </a:cubicBezTo>
                  <a:cubicBezTo>
                    <a:pt x="1863" y="4866"/>
                    <a:pt x="1932" y="4897"/>
                    <a:pt x="2002" y="4897"/>
                  </a:cubicBezTo>
                  <a:cubicBezTo>
                    <a:pt x="2048" y="4897"/>
                    <a:pt x="2094" y="4884"/>
                    <a:pt x="2133" y="4855"/>
                  </a:cubicBezTo>
                  <a:cubicBezTo>
                    <a:pt x="2234" y="4781"/>
                    <a:pt x="2256" y="4641"/>
                    <a:pt x="2183" y="4540"/>
                  </a:cubicBezTo>
                  <a:cubicBezTo>
                    <a:pt x="2139" y="4480"/>
                    <a:pt x="2070" y="4448"/>
                    <a:pt x="2000" y="4448"/>
                  </a:cubicBezTo>
                  <a:close/>
                  <a:moveTo>
                    <a:pt x="16755" y="5365"/>
                  </a:moveTo>
                  <a:cubicBezTo>
                    <a:pt x="16696" y="5365"/>
                    <a:pt x="16636" y="5389"/>
                    <a:pt x="16593" y="5436"/>
                  </a:cubicBezTo>
                  <a:cubicBezTo>
                    <a:pt x="16508" y="5526"/>
                    <a:pt x="16513" y="5670"/>
                    <a:pt x="16602" y="5756"/>
                  </a:cubicBezTo>
                  <a:cubicBezTo>
                    <a:pt x="16645" y="5796"/>
                    <a:pt x="16701" y="5816"/>
                    <a:pt x="16758" y="5816"/>
                  </a:cubicBezTo>
                  <a:cubicBezTo>
                    <a:pt x="16816" y="5816"/>
                    <a:pt x="16877" y="5791"/>
                    <a:pt x="16920" y="5744"/>
                  </a:cubicBezTo>
                  <a:cubicBezTo>
                    <a:pt x="17005" y="5654"/>
                    <a:pt x="17002" y="5509"/>
                    <a:pt x="16910" y="5426"/>
                  </a:cubicBezTo>
                  <a:cubicBezTo>
                    <a:pt x="16867" y="5385"/>
                    <a:pt x="16811" y="5365"/>
                    <a:pt x="16755" y="5365"/>
                  </a:cubicBezTo>
                  <a:close/>
                  <a:moveTo>
                    <a:pt x="2771" y="5374"/>
                  </a:moveTo>
                  <a:cubicBezTo>
                    <a:pt x="2716" y="5374"/>
                    <a:pt x="2660" y="5394"/>
                    <a:pt x="2615" y="5436"/>
                  </a:cubicBezTo>
                  <a:cubicBezTo>
                    <a:pt x="2525" y="5521"/>
                    <a:pt x="2521" y="5664"/>
                    <a:pt x="2606" y="5753"/>
                  </a:cubicBezTo>
                  <a:cubicBezTo>
                    <a:pt x="2651" y="5801"/>
                    <a:pt x="2710" y="5824"/>
                    <a:pt x="2771" y="5824"/>
                  </a:cubicBezTo>
                  <a:cubicBezTo>
                    <a:pt x="2828" y="5824"/>
                    <a:pt x="2881" y="5803"/>
                    <a:pt x="2926" y="5763"/>
                  </a:cubicBezTo>
                  <a:cubicBezTo>
                    <a:pt x="3018" y="5676"/>
                    <a:pt x="3021" y="5534"/>
                    <a:pt x="2936" y="5445"/>
                  </a:cubicBezTo>
                  <a:cubicBezTo>
                    <a:pt x="2891" y="5398"/>
                    <a:pt x="2831" y="5374"/>
                    <a:pt x="2771" y="5374"/>
                  </a:cubicBezTo>
                  <a:close/>
                  <a:moveTo>
                    <a:pt x="15880" y="6190"/>
                  </a:moveTo>
                  <a:cubicBezTo>
                    <a:pt x="15829" y="6190"/>
                    <a:pt x="15777" y="6207"/>
                    <a:pt x="15734" y="6242"/>
                  </a:cubicBezTo>
                  <a:cubicBezTo>
                    <a:pt x="15638" y="6322"/>
                    <a:pt x="15623" y="6463"/>
                    <a:pt x="15705" y="6560"/>
                  </a:cubicBezTo>
                  <a:cubicBezTo>
                    <a:pt x="15751" y="6614"/>
                    <a:pt x="15814" y="6641"/>
                    <a:pt x="15878" y="6641"/>
                  </a:cubicBezTo>
                  <a:cubicBezTo>
                    <a:pt x="15928" y="6641"/>
                    <a:pt x="15980" y="6624"/>
                    <a:pt x="16022" y="6589"/>
                  </a:cubicBezTo>
                  <a:cubicBezTo>
                    <a:pt x="16117" y="6510"/>
                    <a:pt x="16131" y="6366"/>
                    <a:pt x="16052" y="6272"/>
                  </a:cubicBezTo>
                  <a:cubicBezTo>
                    <a:pt x="16008" y="6217"/>
                    <a:pt x="15944" y="6190"/>
                    <a:pt x="15880" y="6190"/>
                  </a:cubicBezTo>
                  <a:close/>
                  <a:moveTo>
                    <a:pt x="3648" y="6198"/>
                  </a:moveTo>
                  <a:cubicBezTo>
                    <a:pt x="3583" y="6198"/>
                    <a:pt x="3519" y="6226"/>
                    <a:pt x="3475" y="6281"/>
                  </a:cubicBezTo>
                  <a:cubicBezTo>
                    <a:pt x="3397" y="6376"/>
                    <a:pt x="3410" y="6517"/>
                    <a:pt x="3505" y="6597"/>
                  </a:cubicBezTo>
                  <a:cubicBezTo>
                    <a:pt x="3548" y="6633"/>
                    <a:pt x="3600" y="6648"/>
                    <a:pt x="3648" y="6649"/>
                  </a:cubicBezTo>
                  <a:cubicBezTo>
                    <a:pt x="3715" y="6649"/>
                    <a:pt x="3777" y="6622"/>
                    <a:pt x="3823" y="6567"/>
                  </a:cubicBezTo>
                  <a:cubicBezTo>
                    <a:pt x="3900" y="6470"/>
                    <a:pt x="3887" y="6329"/>
                    <a:pt x="3793" y="6250"/>
                  </a:cubicBezTo>
                  <a:cubicBezTo>
                    <a:pt x="3750" y="6216"/>
                    <a:pt x="3699" y="6198"/>
                    <a:pt x="3648" y="6198"/>
                  </a:cubicBezTo>
                  <a:close/>
                  <a:moveTo>
                    <a:pt x="14905" y="6898"/>
                  </a:moveTo>
                  <a:cubicBezTo>
                    <a:pt x="14864" y="6898"/>
                    <a:pt x="14822" y="6910"/>
                    <a:pt x="14784" y="6934"/>
                  </a:cubicBezTo>
                  <a:cubicBezTo>
                    <a:pt x="14678" y="7001"/>
                    <a:pt x="14649" y="7141"/>
                    <a:pt x="14714" y="7245"/>
                  </a:cubicBezTo>
                  <a:cubicBezTo>
                    <a:pt x="14757" y="7312"/>
                    <a:pt x="14831" y="7351"/>
                    <a:pt x="14906" y="7351"/>
                  </a:cubicBezTo>
                  <a:cubicBezTo>
                    <a:pt x="14947" y="7351"/>
                    <a:pt x="14989" y="7336"/>
                    <a:pt x="15026" y="7314"/>
                  </a:cubicBezTo>
                  <a:cubicBezTo>
                    <a:pt x="15131" y="7247"/>
                    <a:pt x="15162" y="7107"/>
                    <a:pt x="15095" y="7003"/>
                  </a:cubicBezTo>
                  <a:cubicBezTo>
                    <a:pt x="15052" y="6935"/>
                    <a:pt x="14980" y="6898"/>
                    <a:pt x="14905" y="6898"/>
                  </a:cubicBezTo>
                  <a:close/>
                  <a:moveTo>
                    <a:pt x="4624" y="6905"/>
                  </a:moveTo>
                  <a:cubicBezTo>
                    <a:pt x="4550" y="6905"/>
                    <a:pt x="4477" y="6941"/>
                    <a:pt x="4434" y="7009"/>
                  </a:cubicBezTo>
                  <a:cubicBezTo>
                    <a:pt x="4368" y="7116"/>
                    <a:pt x="4399" y="7253"/>
                    <a:pt x="4503" y="7321"/>
                  </a:cubicBezTo>
                  <a:cubicBezTo>
                    <a:pt x="4540" y="7345"/>
                    <a:pt x="4581" y="7357"/>
                    <a:pt x="4625" y="7357"/>
                  </a:cubicBezTo>
                  <a:cubicBezTo>
                    <a:pt x="4699" y="7357"/>
                    <a:pt x="4772" y="7319"/>
                    <a:pt x="4814" y="7251"/>
                  </a:cubicBezTo>
                  <a:cubicBezTo>
                    <a:pt x="4882" y="7144"/>
                    <a:pt x="4851" y="7007"/>
                    <a:pt x="4745" y="6940"/>
                  </a:cubicBezTo>
                  <a:cubicBezTo>
                    <a:pt x="4708" y="6916"/>
                    <a:pt x="4666" y="6905"/>
                    <a:pt x="4624" y="6905"/>
                  </a:cubicBezTo>
                  <a:close/>
                  <a:moveTo>
                    <a:pt x="13849" y="7480"/>
                  </a:moveTo>
                  <a:cubicBezTo>
                    <a:pt x="13817" y="7480"/>
                    <a:pt x="13784" y="7487"/>
                    <a:pt x="13754" y="7501"/>
                  </a:cubicBezTo>
                  <a:cubicBezTo>
                    <a:pt x="13642" y="7556"/>
                    <a:pt x="13594" y="7688"/>
                    <a:pt x="13646" y="7801"/>
                  </a:cubicBezTo>
                  <a:cubicBezTo>
                    <a:pt x="13684" y="7882"/>
                    <a:pt x="13764" y="7931"/>
                    <a:pt x="13848" y="7931"/>
                  </a:cubicBezTo>
                  <a:cubicBezTo>
                    <a:pt x="13849" y="7931"/>
                    <a:pt x="13849" y="7931"/>
                    <a:pt x="13850" y="7931"/>
                  </a:cubicBezTo>
                  <a:cubicBezTo>
                    <a:pt x="13881" y="7931"/>
                    <a:pt x="13916" y="7924"/>
                    <a:pt x="13946" y="7909"/>
                  </a:cubicBezTo>
                  <a:cubicBezTo>
                    <a:pt x="14057" y="7857"/>
                    <a:pt x="14108" y="7722"/>
                    <a:pt x="14053" y="7609"/>
                  </a:cubicBezTo>
                  <a:cubicBezTo>
                    <a:pt x="14015" y="7528"/>
                    <a:pt x="13933" y="7480"/>
                    <a:pt x="13849" y="7480"/>
                  </a:cubicBezTo>
                  <a:close/>
                  <a:moveTo>
                    <a:pt x="5680" y="7487"/>
                  </a:moveTo>
                  <a:cubicBezTo>
                    <a:pt x="5596" y="7487"/>
                    <a:pt x="5516" y="7535"/>
                    <a:pt x="5477" y="7616"/>
                  </a:cubicBezTo>
                  <a:cubicBezTo>
                    <a:pt x="5425" y="7729"/>
                    <a:pt x="5472" y="7862"/>
                    <a:pt x="5585" y="7916"/>
                  </a:cubicBezTo>
                  <a:cubicBezTo>
                    <a:pt x="5616" y="7929"/>
                    <a:pt x="5647" y="7937"/>
                    <a:pt x="5681" y="7937"/>
                  </a:cubicBezTo>
                  <a:cubicBezTo>
                    <a:pt x="5764" y="7937"/>
                    <a:pt x="5845" y="7890"/>
                    <a:pt x="5884" y="7808"/>
                  </a:cubicBezTo>
                  <a:cubicBezTo>
                    <a:pt x="5939" y="7696"/>
                    <a:pt x="5889" y="7561"/>
                    <a:pt x="5777" y="7509"/>
                  </a:cubicBezTo>
                  <a:cubicBezTo>
                    <a:pt x="5745" y="7494"/>
                    <a:pt x="5712" y="7487"/>
                    <a:pt x="5680" y="7487"/>
                  </a:cubicBezTo>
                  <a:close/>
                  <a:moveTo>
                    <a:pt x="12732" y="7924"/>
                  </a:moveTo>
                  <a:cubicBezTo>
                    <a:pt x="12708" y="7924"/>
                    <a:pt x="12685" y="7928"/>
                    <a:pt x="12662" y="7936"/>
                  </a:cubicBezTo>
                  <a:cubicBezTo>
                    <a:pt x="12542" y="7974"/>
                    <a:pt x="12476" y="8100"/>
                    <a:pt x="12515" y="8220"/>
                  </a:cubicBezTo>
                  <a:cubicBezTo>
                    <a:pt x="12547" y="8314"/>
                    <a:pt x="12635" y="8376"/>
                    <a:pt x="12731" y="8376"/>
                  </a:cubicBezTo>
                  <a:cubicBezTo>
                    <a:pt x="12754" y="8376"/>
                    <a:pt x="12777" y="8370"/>
                    <a:pt x="12798" y="8363"/>
                  </a:cubicBezTo>
                  <a:cubicBezTo>
                    <a:pt x="12918" y="8325"/>
                    <a:pt x="12984" y="8196"/>
                    <a:pt x="12946" y="8080"/>
                  </a:cubicBezTo>
                  <a:cubicBezTo>
                    <a:pt x="12913" y="7984"/>
                    <a:pt x="12825" y="7924"/>
                    <a:pt x="12732" y="7924"/>
                  </a:cubicBezTo>
                  <a:close/>
                  <a:moveTo>
                    <a:pt x="6802" y="7929"/>
                  </a:moveTo>
                  <a:cubicBezTo>
                    <a:pt x="6707" y="7929"/>
                    <a:pt x="6618" y="7991"/>
                    <a:pt x="6587" y="8085"/>
                  </a:cubicBezTo>
                  <a:cubicBezTo>
                    <a:pt x="6549" y="8203"/>
                    <a:pt x="6614" y="8330"/>
                    <a:pt x="6733" y="8368"/>
                  </a:cubicBezTo>
                  <a:cubicBezTo>
                    <a:pt x="6755" y="8376"/>
                    <a:pt x="6778" y="8381"/>
                    <a:pt x="6801" y="8381"/>
                  </a:cubicBezTo>
                  <a:cubicBezTo>
                    <a:pt x="6895" y="8381"/>
                    <a:pt x="6985" y="8320"/>
                    <a:pt x="7014" y="8225"/>
                  </a:cubicBezTo>
                  <a:cubicBezTo>
                    <a:pt x="7054" y="8106"/>
                    <a:pt x="6991" y="7979"/>
                    <a:pt x="6871" y="7941"/>
                  </a:cubicBezTo>
                  <a:cubicBezTo>
                    <a:pt x="6848" y="7933"/>
                    <a:pt x="6825" y="7929"/>
                    <a:pt x="6802" y="7929"/>
                  </a:cubicBezTo>
                  <a:close/>
                  <a:moveTo>
                    <a:pt x="11566" y="8226"/>
                  </a:moveTo>
                  <a:cubicBezTo>
                    <a:pt x="11552" y="8226"/>
                    <a:pt x="11537" y="8227"/>
                    <a:pt x="11522" y="8230"/>
                  </a:cubicBezTo>
                  <a:cubicBezTo>
                    <a:pt x="11400" y="8252"/>
                    <a:pt x="11319" y="8368"/>
                    <a:pt x="11342" y="8493"/>
                  </a:cubicBezTo>
                  <a:cubicBezTo>
                    <a:pt x="11364" y="8599"/>
                    <a:pt x="11457" y="8674"/>
                    <a:pt x="11565" y="8674"/>
                  </a:cubicBezTo>
                  <a:cubicBezTo>
                    <a:pt x="11578" y="8674"/>
                    <a:pt x="11592" y="8673"/>
                    <a:pt x="11608" y="8671"/>
                  </a:cubicBezTo>
                  <a:lnTo>
                    <a:pt x="11605" y="8671"/>
                  </a:lnTo>
                  <a:cubicBezTo>
                    <a:pt x="11729" y="8648"/>
                    <a:pt x="11807" y="8529"/>
                    <a:pt x="11785" y="8408"/>
                  </a:cubicBezTo>
                  <a:cubicBezTo>
                    <a:pt x="11766" y="8300"/>
                    <a:pt x="11672" y="8226"/>
                    <a:pt x="11566" y="8226"/>
                  </a:cubicBezTo>
                  <a:close/>
                  <a:moveTo>
                    <a:pt x="7968" y="8229"/>
                  </a:moveTo>
                  <a:cubicBezTo>
                    <a:pt x="7863" y="8229"/>
                    <a:pt x="7768" y="8302"/>
                    <a:pt x="7746" y="8413"/>
                  </a:cubicBezTo>
                  <a:cubicBezTo>
                    <a:pt x="7724" y="8534"/>
                    <a:pt x="7805" y="8651"/>
                    <a:pt x="7926" y="8676"/>
                  </a:cubicBezTo>
                  <a:lnTo>
                    <a:pt x="7926" y="8673"/>
                  </a:lnTo>
                  <a:cubicBezTo>
                    <a:pt x="7943" y="8674"/>
                    <a:pt x="7956" y="8677"/>
                    <a:pt x="7969" y="8678"/>
                  </a:cubicBezTo>
                  <a:cubicBezTo>
                    <a:pt x="8075" y="8678"/>
                    <a:pt x="8169" y="8604"/>
                    <a:pt x="8190" y="8496"/>
                  </a:cubicBezTo>
                  <a:cubicBezTo>
                    <a:pt x="8211" y="8372"/>
                    <a:pt x="8134" y="8254"/>
                    <a:pt x="8009" y="8232"/>
                  </a:cubicBezTo>
                  <a:cubicBezTo>
                    <a:pt x="7996" y="8230"/>
                    <a:pt x="7982" y="8229"/>
                    <a:pt x="7968" y="8229"/>
                  </a:cubicBezTo>
                  <a:close/>
                  <a:moveTo>
                    <a:pt x="9165" y="8376"/>
                  </a:moveTo>
                  <a:cubicBezTo>
                    <a:pt x="9046" y="8376"/>
                    <a:pt x="8947" y="8468"/>
                    <a:pt x="8940" y="8588"/>
                  </a:cubicBezTo>
                  <a:cubicBezTo>
                    <a:pt x="8932" y="8711"/>
                    <a:pt x="9026" y="8817"/>
                    <a:pt x="9150" y="8827"/>
                  </a:cubicBezTo>
                  <a:lnTo>
                    <a:pt x="9162" y="8827"/>
                  </a:lnTo>
                  <a:cubicBezTo>
                    <a:pt x="9281" y="8827"/>
                    <a:pt x="9381" y="8734"/>
                    <a:pt x="9388" y="8615"/>
                  </a:cubicBezTo>
                  <a:cubicBezTo>
                    <a:pt x="9397" y="8492"/>
                    <a:pt x="9301" y="8386"/>
                    <a:pt x="9176" y="8377"/>
                  </a:cubicBezTo>
                  <a:cubicBezTo>
                    <a:pt x="9172" y="8376"/>
                    <a:pt x="9168" y="8376"/>
                    <a:pt x="9165" y="8376"/>
                  </a:cubicBezTo>
                  <a:close/>
                  <a:moveTo>
                    <a:pt x="10372" y="8376"/>
                  </a:moveTo>
                  <a:cubicBezTo>
                    <a:pt x="10366" y="8376"/>
                    <a:pt x="10360" y="8376"/>
                    <a:pt x="10355" y="8377"/>
                  </a:cubicBezTo>
                  <a:cubicBezTo>
                    <a:pt x="10231" y="8383"/>
                    <a:pt x="10137" y="8491"/>
                    <a:pt x="10144" y="8615"/>
                  </a:cubicBezTo>
                  <a:cubicBezTo>
                    <a:pt x="10152" y="8734"/>
                    <a:pt x="10250" y="8827"/>
                    <a:pt x="10368" y="8828"/>
                  </a:cubicBezTo>
                  <a:cubicBezTo>
                    <a:pt x="10373" y="8828"/>
                    <a:pt x="10377" y="8825"/>
                    <a:pt x="10383" y="8825"/>
                  </a:cubicBezTo>
                  <a:cubicBezTo>
                    <a:pt x="10505" y="8818"/>
                    <a:pt x="10599" y="8711"/>
                    <a:pt x="10593" y="8586"/>
                  </a:cubicBezTo>
                  <a:cubicBezTo>
                    <a:pt x="10585" y="8467"/>
                    <a:pt x="10489" y="8376"/>
                    <a:pt x="10372" y="8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196625" y="3712963"/>
              <a:ext cx="11250" cy="11350"/>
            </a:xfrm>
            <a:custGeom>
              <a:avLst/>
              <a:gdLst/>
              <a:ahLst/>
              <a:cxnLst/>
              <a:rect l="l" t="t" r="r" b="b"/>
              <a:pathLst>
                <a:path w="450" h="454" extrusionOk="0">
                  <a:moveTo>
                    <a:pt x="227" y="1"/>
                  </a:moveTo>
                  <a:cubicBezTo>
                    <a:pt x="168" y="1"/>
                    <a:pt x="108" y="24"/>
                    <a:pt x="65" y="66"/>
                  </a:cubicBezTo>
                  <a:cubicBezTo>
                    <a:pt x="47" y="87"/>
                    <a:pt x="30" y="112"/>
                    <a:pt x="19" y="139"/>
                  </a:cubicBezTo>
                  <a:cubicBezTo>
                    <a:pt x="7" y="169"/>
                    <a:pt x="1" y="198"/>
                    <a:pt x="1" y="227"/>
                  </a:cubicBezTo>
                  <a:cubicBezTo>
                    <a:pt x="1" y="257"/>
                    <a:pt x="7" y="285"/>
                    <a:pt x="19" y="313"/>
                  </a:cubicBezTo>
                  <a:cubicBezTo>
                    <a:pt x="29" y="340"/>
                    <a:pt x="44" y="365"/>
                    <a:pt x="65" y="386"/>
                  </a:cubicBezTo>
                  <a:cubicBezTo>
                    <a:pt x="109" y="428"/>
                    <a:pt x="167" y="453"/>
                    <a:pt x="225" y="453"/>
                  </a:cubicBezTo>
                  <a:cubicBezTo>
                    <a:pt x="254" y="453"/>
                    <a:pt x="283" y="447"/>
                    <a:pt x="310" y="435"/>
                  </a:cubicBezTo>
                  <a:cubicBezTo>
                    <a:pt x="339" y="424"/>
                    <a:pt x="364" y="408"/>
                    <a:pt x="385" y="386"/>
                  </a:cubicBezTo>
                  <a:cubicBezTo>
                    <a:pt x="403" y="365"/>
                    <a:pt x="420" y="340"/>
                    <a:pt x="431" y="313"/>
                  </a:cubicBezTo>
                  <a:cubicBezTo>
                    <a:pt x="445" y="285"/>
                    <a:pt x="449" y="257"/>
                    <a:pt x="449" y="227"/>
                  </a:cubicBezTo>
                  <a:cubicBezTo>
                    <a:pt x="449" y="198"/>
                    <a:pt x="444" y="169"/>
                    <a:pt x="431" y="139"/>
                  </a:cubicBezTo>
                  <a:cubicBezTo>
                    <a:pt x="421" y="112"/>
                    <a:pt x="405" y="87"/>
                    <a:pt x="385" y="66"/>
                  </a:cubicBezTo>
                  <a:cubicBezTo>
                    <a:pt x="365" y="47"/>
                    <a:pt x="340" y="30"/>
                    <a:pt x="310" y="18"/>
                  </a:cubicBezTo>
                  <a:cubicBezTo>
                    <a:pt x="284" y="6"/>
                    <a:pt x="255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606225" y="3713013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4" y="1"/>
                  </a:moveTo>
                  <a:cubicBezTo>
                    <a:pt x="194" y="1"/>
                    <a:pt x="165" y="6"/>
                    <a:pt x="138" y="17"/>
                  </a:cubicBezTo>
                  <a:cubicBezTo>
                    <a:pt x="111" y="30"/>
                    <a:pt x="86" y="45"/>
                    <a:pt x="64" y="66"/>
                  </a:cubicBezTo>
                  <a:cubicBezTo>
                    <a:pt x="45" y="85"/>
                    <a:pt x="29" y="110"/>
                    <a:pt x="18" y="140"/>
                  </a:cubicBezTo>
                  <a:cubicBezTo>
                    <a:pt x="6" y="167"/>
                    <a:pt x="0" y="196"/>
                    <a:pt x="0" y="225"/>
                  </a:cubicBezTo>
                  <a:cubicBezTo>
                    <a:pt x="0" y="285"/>
                    <a:pt x="24" y="343"/>
                    <a:pt x="64" y="384"/>
                  </a:cubicBezTo>
                  <a:cubicBezTo>
                    <a:pt x="86" y="406"/>
                    <a:pt x="111" y="421"/>
                    <a:pt x="138" y="433"/>
                  </a:cubicBezTo>
                  <a:cubicBezTo>
                    <a:pt x="166" y="445"/>
                    <a:pt x="194" y="451"/>
                    <a:pt x="224" y="451"/>
                  </a:cubicBezTo>
                  <a:cubicBezTo>
                    <a:pt x="240" y="451"/>
                    <a:pt x="254" y="448"/>
                    <a:pt x="270" y="447"/>
                  </a:cubicBezTo>
                  <a:cubicBezTo>
                    <a:pt x="282" y="446"/>
                    <a:pt x="297" y="441"/>
                    <a:pt x="309" y="435"/>
                  </a:cubicBezTo>
                  <a:cubicBezTo>
                    <a:pt x="323" y="429"/>
                    <a:pt x="335" y="422"/>
                    <a:pt x="350" y="414"/>
                  </a:cubicBezTo>
                  <a:cubicBezTo>
                    <a:pt x="361" y="405"/>
                    <a:pt x="372" y="395"/>
                    <a:pt x="384" y="384"/>
                  </a:cubicBezTo>
                  <a:cubicBezTo>
                    <a:pt x="423" y="342"/>
                    <a:pt x="448" y="284"/>
                    <a:pt x="448" y="225"/>
                  </a:cubicBezTo>
                  <a:cubicBezTo>
                    <a:pt x="448" y="196"/>
                    <a:pt x="442" y="167"/>
                    <a:pt x="431" y="140"/>
                  </a:cubicBezTo>
                  <a:cubicBezTo>
                    <a:pt x="420" y="111"/>
                    <a:pt x="405" y="87"/>
                    <a:pt x="384" y="66"/>
                  </a:cubicBezTo>
                  <a:cubicBezTo>
                    <a:pt x="372" y="54"/>
                    <a:pt x="361" y="46"/>
                    <a:pt x="350" y="38"/>
                  </a:cubicBezTo>
                  <a:cubicBezTo>
                    <a:pt x="337" y="30"/>
                    <a:pt x="324" y="23"/>
                    <a:pt x="309" y="17"/>
                  </a:cubicBezTo>
                  <a:cubicBezTo>
                    <a:pt x="297" y="11"/>
                    <a:pt x="283" y="7"/>
                    <a:pt x="270" y="5"/>
                  </a:cubicBezTo>
                  <a:cubicBezTo>
                    <a:pt x="254" y="2"/>
                    <a:pt x="23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269050" y="3742488"/>
              <a:ext cx="346350" cy="151450"/>
            </a:xfrm>
            <a:custGeom>
              <a:avLst/>
              <a:gdLst/>
              <a:ahLst/>
              <a:cxnLst/>
              <a:rect l="l" t="t" r="r" b="b"/>
              <a:pathLst>
                <a:path w="13854" h="6058" extrusionOk="0">
                  <a:moveTo>
                    <a:pt x="13609" y="0"/>
                  </a:moveTo>
                  <a:cubicBezTo>
                    <a:pt x="13501" y="0"/>
                    <a:pt x="13407" y="78"/>
                    <a:pt x="13387" y="186"/>
                  </a:cubicBezTo>
                  <a:cubicBezTo>
                    <a:pt x="13367" y="309"/>
                    <a:pt x="13448" y="426"/>
                    <a:pt x="13569" y="449"/>
                  </a:cubicBezTo>
                  <a:cubicBezTo>
                    <a:pt x="13583" y="450"/>
                    <a:pt x="13597" y="450"/>
                    <a:pt x="13612" y="450"/>
                  </a:cubicBezTo>
                  <a:cubicBezTo>
                    <a:pt x="13718" y="450"/>
                    <a:pt x="13814" y="373"/>
                    <a:pt x="13832" y="263"/>
                  </a:cubicBezTo>
                  <a:cubicBezTo>
                    <a:pt x="13853" y="140"/>
                    <a:pt x="13770" y="24"/>
                    <a:pt x="13649" y="4"/>
                  </a:cubicBezTo>
                  <a:cubicBezTo>
                    <a:pt x="13636" y="1"/>
                    <a:pt x="13622" y="0"/>
                    <a:pt x="13609" y="0"/>
                  </a:cubicBezTo>
                  <a:close/>
                  <a:moveTo>
                    <a:pt x="245" y="11"/>
                  </a:moveTo>
                  <a:cubicBezTo>
                    <a:pt x="232" y="11"/>
                    <a:pt x="219" y="13"/>
                    <a:pt x="205" y="15"/>
                  </a:cubicBezTo>
                  <a:cubicBezTo>
                    <a:pt x="81" y="36"/>
                    <a:pt x="0" y="153"/>
                    <a:pt x="23" y="274"/>
                  </a:cubicBezTo>
                  <a:cubicBezTo>
                    <a:pt x="41" y="384"/>
                    <a:pt x="135" y="461"/>
                    <a:pt x="242" y="461"/>
                  </a:cubicBezTo>
                  <a:cubicBezTo>
                    <a:pt x="256" y="461"/>
                    <a:pt x="269" y="460"/>
                    <a:pt x="280" y="457"/>
                  </a:cubicBezTo>
                  <a:cubicBezTo>
                    <a:pt x="405" y="436"/>
                    <a:pt x="486" y="320"/>
                    <a:pt x="464" y="198"/>
                  </a:cubicBezTo>
                  <a:lnTo>
                    <a:pt x="466" y="198"/>
                  </a:lnTo>
                  <a:cubicBezTo>
                    <a:pt x="446" y="87"/>
                    <a:pt x="352" y="11"/>
                    <a:pt x="245" y="11"/>
                  </a:cubicBezTo>
                  <a:close/>
                  <a:moveTo>
                    <a:pt x="13304" y="1142"/>
                  </a:moveTo>
                  <a:cubicBezTo>
                    <a:pt x="13212" y="1142"/>
                    <a:pt x="13126" y="1199"/>
                    <a:pt x="13093" y="1291"/>
                  </a:cubicBezTo>
                  <a:cubicBezTo>
                    <a:pt x="13049" y="1407"/>
                    <a:pt x="13111" y="1536"/>
                    <a:pt x="13228" y="1579"/>
                  </a:cubicBezTo>
                  <a:cubicBezTo>
                    <a:pt x="13252" y="1588"/>
                    <a:pt x="13280" y="1592"/>
                    <a:pt x="13304" y="1593"/>
                  </a:cubicBezTo>
                  <a:cubicBezTo>
                    <a:pt x="13396" y="1593"/>
                    <a:pt x="13482" y="1536"/>
                    <a:pt x="13515" y="1444"/>
                  </a:cubicBezTo>
                  <a:cubicBezTo>
                    <a:pt x="13558" y="1329"/>
                    <a:pt x="13498" y="1199"/>
                    <a:pt x="13380" y="1156"/>
                  </a:cubicBezTo>
                  <a:cubicBezTo>
                    <a:pt x="13355" y="1147"/>
                    <a:pt x="13329" y="1142"/>
                    <a:pt x="13304" y="1142"/>
                  </a:cubicBezTo>
                  <a:close/>
                  <a:moveTo>
                    <a:pt x="550" y="1153"/>
                  </a:moveTo>
                  <a:cubicBezTo>
                    <a:pt x="525" y="1153"/>
                    <a:pt x="499" y="1157"/>
                    <a:pt x="474" y="1166"/>
                  </a:cubicBezTo>
                  <a:cubicBezTo>
                    <a:pt x="356" y="1209"/>
                    <a:pt x="298" y="1338"/>
                    <a:pt x="340" y="1455"/>
                  </a:cubicBezTo>
                  <a:cubicBezTo>
                    <a:pt x="371" y="1545"/>
                    <a:pt x="458" y="1602"/>
                    <a:pt x="547" y="1602"/>
                  </a:cubicBezTo>
                  <a:cubicBezTo>
                    <a:pt x="548" y="1602"/>
                    <a:pt x="549" y="1602"/>
                    <a:pt x="550" y="1602"/>
                  </a:cubicBezTo>
                  <a:cubicBezTo>
                    <a:pt x="578" y="1602"/>
                    <a:pt x="602" y="1598"/>
                    <a:pt x="630" y="1590"/>
                  </a:cubicBezTo>
                  <a:cubicBezTo>
                    <a:pt x="746" y="1546"/>
                    <a:pt x="804" y="1415"/>
                    <a:pt x="761" y="1299"/>
                  </a:cubicBezTo>
                  <a:cubicBezTo>
                    <a:pt x="728" y="1210"/>
                    <a:pt x="642" y="1153"/>
                    <a:pt x="550" y="1153"/>
                  </a:cubicBezTo>
                  <a:close/>
                  <a:moveTo>
                    <a:pt x="12804" y="2214"/>
                  </a:moveTo>
                  <a:cubicBezTo>
                    <a:pt x="12726" y="2214"/>
                    <a:pt x="12650" y="2255"/>
                    <a:pt x="12608" y="2327"/>
                  </a:cubicBezTo>
                  <a:cubicBezTo>
                    <a:pt x="12546" y="2432"/>
                    <a:pt x="12583" y="2572"/>
                    <a:pt x="12690" y="2633"/>
                  </a:cubicBezTo>
                  <a:cubicBezTo>
                    <a:pt x="12727" y="2654"/>
                    <a:pt x="12765" y="2664"/>
                    <a:pt x="12804" y="2665"/>
                  </a:cubicBezTo>
                  <a:cubicBezTo>
                    <a:pt x="12879" y="2665"/>
                    <a:pt x="12956" y="2625"/>
                    <a:pt x="12999" y="2552"/>
                  </a:cubicBezTo>
                  <a:cubicBezTo>
                    <a:pt x="13060" y="2445"/>
                    <a:pt x="13023" y="2307"/>
                    <a:pt x="12917" y="2244"/>
                  </a:cubicBezTo>
                  <a:cubicBezTo>
                    <a:pt x="12881" y="2224"/>
                    <a:pt x="12843" y="2214"/>
                    <a:pt x="12804" y="2214"/>
                  </a:cubicBezTo>
                  <a:close/>
                  <a:moveTo>
                    <a:pt x="1050" y="2222"/>
                  </a:moveTo>
                  <a:cubicBezTo>
                    <a:pt x="1012" y="2222"/>
                    <a:pt x="974" y="2232"/>
                    <a:pt x="939" y="2251"/>
                  </a:cubicBezTo>
                  <a:cubicBezTo>
                    <a:pt x="830" y="2316"/>
                    <a:pt x="794" y="2453"/>
                    <a:pt x="858" y="2561"/>
                  </a:cubicBezTo>
                  <a:cubicBezTo>
                    <a:pt x="898" y="2631"/>
                    <a:pt x="971" y="2672"/>
                    <a:pt x="1046" y="2672"/>
                  </a:cubicBezTo>
                  <a:cubicBezTo>
                    <a:pt x="1048" y="2672"/>
                    <a:pt x="1050" y="2672"/>
                    <a:pt x="1052" y="2671"/>
                  </a:cubicBezTo>
                  <a:cubicBezTo>
                    <a:pt x="1091" y="2671"/>
                    <a:pt x="1131" y="2661"/>
                    <a:pt x="1165" y="2640"/>
                  </a:cubicBezTo>
                  <a:cubicBezTo>
                    <a:pt x="1273" y="2580"/>
                    <a:pt x="1309" y="2441"/>
                    <a:pt x="1248" y="2334"/>
                  </a:cubicBezTo>
                  <a:cubicBezTo>
                    <a:pt x="1205" y="2262"/>
                    <a:pt x="1129" y="2222"/>
                    <a:pt x="1050" y="2222"/>
                  </a:cubicBezTo>
                  <a:close/>
                  <a:moveTo>
                    <a:pt x="12124" y="3182"/>
                  </a:moveTo>
                  <a:cubicBezTo>
                    <a:pt x="12060" y="3182"/>
                    <a:pt x="11996" y="3209"/>
                    <a:pt x="11952" y="3262"/>
                  </a:cubicBezTo>
                  <a:cubicBezTo>
                    <a:pt x="11872" y="3359"/>
                    <a:pt x="11885" y="3500"/>
                    <a:pt x="11979" y="3579"/>
                  </a:cubicBezTo>
                  <a:cubicBezTo>
                    <a:pt x="12021" y="3614"/>
                    <a:pt x="12073" y="3633"/>
                    <a:pt x="12125" y="3634"/>
                  </a:cubicBezTo>
                  <a:cubicBezTo>
                    <a:pt x="12188" y="3634"/>
                    <a:pt x="12251" y="3607"/>
                    <a:pt x="12296" y="3552"/>
                  </a:cubicBezTo>
                  <a:cubicBezTo>
                    <a:pt x="12376" y="3458"/>
                    <a:pt x="12364" y="3317"/>
                    <a:pt x="12269" y="3235"/>
                  </a:cubicBezTo>
                  <a:cubicBezTo>
                    <a:pt x="12227" y="3200"/>
                    <a:pt x="12176" y="3182"/>
                    <a:pt x="12124" y="3182"/>
                  </a:cubicBezTo>
                  <a:close/>
                  <a:moveTo>
                    <a:pt x="1733" y="3190"/>
                  </a:moveTo>
                  <a:cubicBezTo>
                    <a:pt x="1682" y="3190"/>
                    <a:pt x="1630" y="3207"/>
                    <a:pt x="1587" y="3244"/>
                  </a:cubicBezTo>
                  <a:cubicBezTo>
                    <a:pt x="1491" y="3323"/>
                    <a:pt x="1478" y="3464"/>
                    <a:pt x="1560" y="3558"/>
                  </a:cubicBezTo>
                  <a:cubicBezTo>
                    <a:pt x="1606" y="3613"/>
                    <a:pt x="1669" y="3639"/>
                    <a:pt x="1731" y="3640"/>
                  </a:cubicBezTo>
                  <a:cubicBezTo>
                    <a:pt x="1783" y="3640"/>
                    <a:pt x="1835" y="3623"/>
                    <a:pt x="1876" y="3588"/>
                  </a:cubicBezTo>
                  <a:cubicBezTo>
                    <a:pt x="1973" y="3507"/>
                    <a:pt x="1984" y="3365"/>
                    <a:pt x="1906" y="3271"/>
                  </a:cubicBezTo>
                  <a:cubicBezTo>
                    <a:pt x="1860" y="3217"/>
                    <a:pt x="1797" y="3190"/>
                    <a:pt x="1733" y="3190"/>
                  </a:cubicBezTo>
                  <a:close/>
                  <a:moveTo>
                    <a:pt x="11288" y="4018"/>
                  </a:moveTo>
                  <a:cubicBezTo>
                    <a:pt x="11237" y="4018"/>
                    <a:pt x="11186" y="4035"/>
                    <a:pt x="11144" y="4070"/>
                  </a:cubicBezTo>
                  <a:cubicBezTo>
                    <a:pt x="11049" y="4152"/>
                    <a:pt x="11035" y="4293"/>
                    <a:pt x="11117" y="4387"/>
                  </a:cubicBezTo>
                  <a:cubicBezTo>
                    <a:pt x="11162" y="4442"/>
                    <a:pt x="11224" y="4469"/>
                    <a:pt x="11290" y="4469"/>
                  </a:cubicBezTo>
                  <a:cubicBezTo>
                    <a:pt x="11340" y="4469"/>
                    <a:pt x="11392" y="4450"/>
                    <a:pt x="11434" y="4414"/>
                  </a:cubicBezTo>
                  <a:cubicBezTo>
                    <a:pt x="11529" y="4335"/>
                    <a:pt x="11542" y="4194"/>
                    <a:pt x="11461" y="4100"/>
                  </a:cubicBezTo>
                  <a:cubicBezTo>
                    <a:pt x="11417" y="4045"/>
                    <a:pt x="11353" y="4018"/>
                    <a:pt x="11288" y="4018"/>
                  </a:cubicBezTo>
                  <a:close/>
                  <a:moveTo>
                    <a:pt x="2570" y="4024"/>
                  </a:moveTo>
                  <a:cubicBezTo>
                    <a:pt x="2506" y="4024"/>
                    <a:pt x="2442" y="4052"/>
                    <a:pt x="2396" y="4106"/>
                  </a:cubicBezTo>
                  <a:cubicBezTo>
                    <a:pt x="2318" y="4200"/>
                    <a:pt x="2329" y="4342"/>
                    <a:pt x="2426" y="4424"/>
                  </a:cubicBezTo>
                  <a:lnTo>
                    <a:pt x="2424" y="4424"/>
                  </a:lnTo>
                  <a:cubicBezTo>
                    <a:pt x="2467" y="4458"/>
                    <a:pt x="2519" y="4475"/>
                    <a:pt x="2571" y="4475"/>
                  </a:cubicBezTo>
                  <a:cubicBezTo>
                    <a:pt x="2634" y="4475"/>
                    <a:pt x="2699" y="4448"/>
                    <a:pt x="2742" y="4393"/>
                  </a:cubicBezTo>
                  <a:cubicBezTo>
                    <a:pt x="2822" y="4299"/>
                    <a:pt x="2809" y="4158"/>
                    <a:pt x="2715" y="4076"/>
                  </a:cubicBezTo>
                  <a:cubicBezTo>
                    <a:pt x="2672" y="4042"/>
                    <a:pt x="2621" y="4024"/>
                    <a:pt x="2570" y="4024"/>
                  </a:cubicBezTo>
                  <a:close/>
                  <a:moveTo>
                    <a:pt x="10321" y="4697"/>
                  </a:moveTo>
                  <a:cubicBezTo>
                    <a:pt x="10282" y="4697"/>
                    <a:pt x="10243" y="4707"/>
                    <a:pt x="10207" y="4728"/>
                  </a:cubicBezTo>
                  <a:cubicBezTo>
                    <a:pt x="10100" y="4792"/>
                    <a:pt x="10064" y="4930"/>
                    <a:pt x="10124" y="5037"/>
                  </a:cubicBezTo>
                  <a:cubicBezTo>
                    <a:pt x="10169" y="5108"/>
                    <a:pt x="10246" y="5148"/>
                    <a:pt x="10320" y="5149"/>
                  </a:cubicBezTo>
                  <a:cubicBezTo>
                    <a:pt x="10359" y="5149"/>
                    <a:pt x="10397" y="5139"/>
                    <a:pt x="10433" y="5119"/>
                  </a:cubicBezTo>
                  <a:cubicBezTo>
                    <a:pt x="10540" y="5055"/>
                    <a:pt x="10577" y="4917"/>
                    <a:pt x="10516" y="4810"/>
                  </a:cubicBezTo>
                  <a:cubicBezTo>
                    <a:pt x="10474" y="4738"/>
                    <a:pt x="10399" y="4697"/>
                    <a:pt x="10321" y="4697"/>
                  </a:cubicBezTo>
                  <a:close/>
                  <a:moveTo>
                    <a:pt x="3540" y="4703"/>
                  </a:moveTo>
                  <a:cubicBezTo>
                    <a:pt x="3462" y="4703"/>
                    <a:pt x="3386" y="4744"/>
                    <a:pt x="3343" y="4817"/>
                  </a:cubicBezTo>
                  <a:cubicBezTo>
                    <a:pt x="3282" y="4925"/>
                    <a:pt x="3318" y="5061"/>
                    <a:pt x="3426" y="5123"/>
                  </a:cubicBezTo>
                  <a:cubicBezTo>
                    <a:pt x="3463" y="5144"/>
                    <a:pt x="3500" y="5154"/>
                    <a:pt x="3540" y="5155"/>
                  </a:cubicBezTo>
                  <a:cubicBezTo>
                    <a:pt x="3616" y="5155"/>
                    <a:pt x="3693" y="5114"/>
                    <a:pt x="3733" y="5042"/>
                  </a:cubicBezTo>
                  <a:cubicBezTo>
                    <a:pt x="3796" y="4935"/>
                    <a:pt x="3759" y="4797"/>
                    <a:pt x="3651" y="4734"/>
                  </a:cubicBezTo>
                  <a:cubicBezTo>
                    <a:pt x="3616" y="4713"/>
                    <a:pt x="3578" y="4703"/>
                    <a:pt x="3540" y="4703"/>
                  </a:cubicBezTo>
                  <a:close/>
                  <a:moveTo>
                    <a:pt x="9248" y="5198"/>
                  </a:moveTo>
                  <a:cubicBezTo>
                    <a:pt x="9223" y="5198"/>
                    <a:pt x="9197" y="5203"/>
                    <a:pt x="9172" y="5212"/>
                  </a:cubicBezTo>
                  <a:cubicBezTo>
                    <a:pt x="9055" y="5254"/>
                    <a:pt x="8997" y="5383"/>
                    <a:pt x="9039" y="5500"/>
                  </a:cubicBezTo>
                  <a:cubicBezTo>
                    <a:pt x="9070" y="5593"/>
                    <a:pt x="9157" y="5648"/>
                    <a:pt x="9245" y="5648"/>
                  </a:cubicBezTo>
                  <a:cubicBezTo>
                    <a:pt x="9246" y="5648"/>
                    <a:pt x="9247" y="5648"/>
                    <a:pt x="9248" y="5648"/>
                  </a:cubicBezTo>
                  <a:cubicBezTo>
                    <a:pt x="9276" y="5648"/>
                    <a:pt x="9300" y="5643"/>
                    <a:pt x="9328" y="5635"/>
                  </a:cubicBezTo>
                  <a:cubicBezTo>
                    <a:pt x="9444" y="5592"/>
                    <a:pt x="9502" y="5464"/>
                    <a:pt x="9459" y="5347"/>
                  </a:cubicBezTo>
                  <a:cubicBezTo>
                    <a:pt x="9428" y="5256"/>
                    <a:pt x="9340" y="5198"/>
                    <a:pt x="9248" y="5198"/>
                  </a:cubicBezTo>
                  <a:close/>
                  <a:moveTo>
                    <a:pt x="4612" y="5202"/>
                  </a:moveTo>
                  <a:cubicBezTo>
                    <a:pt x="4519" y="5202"/>
                    <a:pt x="4431" y="5258"/>
                    <a:pt x="4400" y="5349"/>
                  </a:cubicBezTo>
                  <a:cubicBezTo>
                    <a:pt x="4357" y="5466"/>
                    <a:pt x="4418" y="5597"/>
                    <a:pt x="4535" y="5637"/>
                  </a:cubicBezTo>
                  <a:cubicBezTo>
                    <a:pt x="4559" y="5647"/>
                    <a:pt x="4584" y="5652"/>
                    <a:pt x="4611" y="5652"/>
                  </a:cubicBezTo>
                  <a:cubicBezTo>
                    <a:pt x="4703" y="5652"/>
                    <a:pt x="4789" y="5595"/>
                    <a:pt x="4823" y="5502"/>
                  </a:cubicBezTo>
                  <a:cubicBezTo>
                    <a:pt x="4864" y="5388"/>
                    <a:pt x="4805" y="5258"/>
                    <a:pt x="4688" y="5215"/>
                  </a:cubicBezTo>
                  <a:cubicBezTo>
                    <a:pt x="4663" y="5206"/>
                    <a:pt x="4637" y="5202"/>
                    <a:pt x="4612" y="5202"/>
                  </a:cubicBezTo>
                  <a:close/>
                  <a:moveTo>
                    <a:pt x="8108" y="5504"/>
                  </a:moveTo>
                  <a:cubicBezTo>
                    <a:pt x="8095" y="5504"/>
                    <a:pt x="8082" y="5505"/>
                    <a:pt x="8069" y="5508"/>
                  </a:cubicBezTo>
                  <a:cubicBezTo>
                    <a:pt x="7948" y="5529"/>
                    <a:pt x="7864" y="5647"/>
                    <a:pt x="7887" y="5768"/>
                  </a:cubicBezTo>
                  <a:cubicBezTo>
                    <a:pt x="7904" y="5879"/>
                    <a:pt x="8001" y="5955"/>
                    <a:pt x="8109" y="5955"/>
                  </a:cubicBezTo>
                  <a:cubicBezTo>
                    <a:pt x="8121" y="5955"/>
                    <a:pt x="8135" y="5954"/>
                    <a:pt x="8148" y="5951"/>
                  </a:cubicBezTo>
                  <a:cubicBezTo>
                    <a:pt x="8271" y="5932"/>
                    <a:pt x="8354" y="5815"/>
                    <a:pt x="8332" y="5690"/>
                  </a:cubicBezTo>
                  <a:cubicBezTo>
                    <a:pt x="8310" y="5581"/>
                    <a:pt x="8217" y="5504"/>
                    <a:pt x="8108" y="5504"/>
                  </a:cubicBezTo>
                  <a:close/>
                  <a:moveTo>
                    <a:pt x="5753" y="5505"/>
                  </a:moveTo>
                  <a:cubicBezTo>
                    <a:pt x="5644" y="5505"/>
                    <a:pt x="5550" y="5583"/>
                    <a:pt x="5530" y="5692"/>
                  </a:cubicBezTo>
                  <a:cubicBezTo>
                    <a:pt x="5510" y="5817"/>
                    <a:pt x="5590" y="5933"/>
                    <a:pt x="5715" y="5954"/>
                  </a:cubicBezTo>
                  <a:cubicBezTo>
                    <a:pt x="5726" y="5955"/>
                    <a:pt x="5739" y="5958"/>
                    <a:pt x="5755" y="5958"/>
                  </a:cubicBezTo>
                  <a:cubicBezTo>
                    <a:pt x="5860" y="5958"/>
                    <a:pt x="5957" y="5879"/>
                    <a:pt x="5975" y="5771"/>
                  </a:cubicBezTo>
                  <a:cubicBezTo>
                    <a:pt x="5997" y="5647"/>
                    <a:pt x="5915" y="5529"/>
                    <a:pt x="5792" y="5509"/>
                  </a:cubicBezTo>
                  <a:cubicBezTo>
                    <a:pt x="5779" y="5506"/>
                    <a:pt x="5766" y="5505"/>
                    <a:pt x="5753" y="5505"/>
                  </a:cubicBezTo>
                  <a:close/>
                  <a:moveTo>
                    <a:pt x="6930" y="5606"/>
                  </a:moveTo>
                  <a:cubicBezTo>
                    <a:pt x="6805" y="5606"/>
                    <a:pt x="6705" y="5708"/>
                    <a:pt x="6705" y="5832"/>
                  </a:cubicBezTo>
                  <a:cubicBezTo>
                    <a:pt x="6705" y="5958"/>
                    <a:pt x="6805" y="6057"/>
                    <a:pt x="6930" y="6057"/>
                  </a:cubicBezTo>
                  <a:cubicBezTo>
                    <a:pt x="7056" y="6057"/>
                    <a:pt x="7156" y="5957"/>
                    <a:pt x="7156" y="5832"/>
                  </a:cubicBezTo>
                  <a:cubicBezTo>
                    <a:pt x="7156" y="5708"/>
                    <a:pt x="7056" y="5606"/>
                    <a:pt x="6930" y="5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266925" y="3713038"/>
              <a:ext cx="11225" cy="11275"/>
            </a:xfrm>
            <a:custGeom>
              <a:avLst/>
              <a:gdLst/>
              <a:ahLst/>
              <a:cxnLst/>
              <a:rect l="l" t="t" r="r" b="b"/>
              <a:pathLst>
                <a:path w="449" h="451" extrusionOk="0">
                  <a:moveTo>
                    <a:pt x="224" y="1"/>
                  </a:moveTo>
                  <a:cubicBezTo>
                    <a:pt x="209" y="1"/>
                    <a:pt x="194" y="2"/>
                    <a:pt x="178" y="5"/>
                  </a:cubicBezTo>
                  <a:cubicBezTo>
                    <a:pt x="166" y="8"/>
                    <a:pt x="151" y="14"/>
                    <a:pt x="139" y="17"/>
                  </a:cubicBezTo>
                  <a:cubicBezTo>
                    <a:pt x="126" y="24"/>
                    <a:pt x="111" y="30"/>
                    <a:pt x="99" y="39"/>
                  </a:cubicBezTo>
                  <a:cubicBezTo>
                    <a:pt x="86" y="46"/>
                    <a:pt x="76" y="55"/>
                    <a:pt x="64" y="66"/>
                  </a:cubicBezTo>
                  <a:cubicBezTo>
                    <a:pt x="24" y="109"/>
                    <a:pt x="0" y="165"/>
                    <a:pt x="0" y="226"/>
                  </a:cubicBezTo>
                  <a:cubicBezTo>
                    <a:pt x="0" y="284"/>
                    <a:pt x="24" y="342"/>
                    <a:pt x="64" y="385"/>
                  </a:cubicBezTo>
                  <a:cubicBezTo>
                    <a:pt x="77" y="394"/>
                    <a:pt x="87" y="404"/>
                    <a:pt x="99" y="413"/>
                  </a:cubicBezTo>
                  <a:cubicBezTo>
                    <a:pt x="111" y="420"/>
                    <a:pt x="126" y="429"/>
                    <a:pt x="139" y="434"/>
                  </a:cubicBezTo>
                  <a:cubicBezTo>
                    <a:pt x="151" y="440"/>
                    <a:pt x="166" y="442"/>
                    <a:pt x="178" y="446"/>
                  </a:cubicBezTo>
                  <a:cubicBezTo>
                    <a:pt x="194" y="447"/>
                    <a:pt x="209" y="450"/>
                    <a:pt x="224" y="450"/>
                  </a:cubicBezTo>
                  <a:cubicBezTo>
                    <a:pt x="254" y="450"/>
                    <a:pt x="282" y="444"/>
                    <a:pt x="310" y="432"/>
                  </a:cubicBezTo>
                  <a:cubicBezTo>
                    <a:pt x="337" y="421"/>
                    <a:pt x="362" y="406"/>
                    <a:pt x="384" y="385"/>
                  </a:cubicBezTo>
                  <a:cubicBezTo>
                    <a:pt x="424" y="342"/>
                    <a:pt x="448" y="284"/>
                    <a:pt x="448" y="225"/>
                  </a:cubicBezTo>
                  <a:cubicBezTo>
                    <a:pt x="448" y="165"/>
                    <a:pt x="424" y="109"/>
                    <a:pt x="384" y="66"/>
                  </a:cubicBezTo>
                  <a:cubicBezTo>
                    <a:pt x="362" y="47"/>
                    <a:pt x="337" y="29"/>
                    <a:pt x="310" y="17"/>
                  </a:cubicBezTo>
                  <a:cubicBezTo>
                    <a:pt x="283" y="6"/>
                    <a:pt x="25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35350" y="3679188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5" y="1"/>
                  </a:moveTo>
                  <a:cubicBezTo>
                    <a:pt x="210" y="1"/>
                    <a:pt x="195" y="2"/>
                    <a:pt x="181" y="6"/>
                  </a:cubicBezTo>
                  <a:cubicBezTo>
                    <a:pt x="167" y="9"/>
                    <a:pt x="152" y="14"/>
                    <a:pt x="138" y="17"/>
                  </a:cubicBezTo>
                  <a:cubicBezTo>
                    <a:pt x="124" y="24"/>
                    <a:pt x="110" y="30"/>
                    <a:pt x="99" y="40"/>
                  </a:cubicBezTo>
                  <a:cubicBezTo>
                    <a:pt x="87" y="46"/>
                    <a:pt x="74" y="55"/>
                    <a:pt x="66" y="67"/>
                  </a:cubicBezTo>
                  <a:cubicBezTo>
                    <a:pt x="22" y="107"/>
                    <a:pt x="0" y="165"/>
                    <a:pt x="0" y="226"/>
                  </a:cubicBezTo>
                  <a:cubicBezTo>
                    <a:pt x="0" y="286"/>
                    <a:pt x="22" y="344"/>
                    <a:pt x="66" y="384"/>
                  </a:cubicBezTo>
                  <a:cubicBezTo>
                    <a:pt x="74" y="396"/>
                    <a:pt x="87" y="405"/>
                    <a:pt x="99" y="414"/>
                  </a:cubicBezTo>
                  <a:cubicBezTo>
                    <a:pt x="110" y="422"/>
                    <a:pt x="125" y="431"/>
                    <a:pt x="138" y="435"/>
                  </a:cubicBezTo>
                  <a:cubicBezTo>
                    <a:pt x="151" y="441"/>
                    <a:pt x="166" y="444"/>
                    <a:pt x="181" y="447"/>
                  </a:cubicBezTo>
                  <a:cubicBezTo>
                    <a:pt x="196" y="450"/>
                    <a:pt x="211" y="452"/>
                    <a:pt x="226" y="452"/>
                  </a:cubicBezTo>
                  <a:cubicBezTo>
                    <a:pt x="284" y="452"/>
                    <a:pt x="342" y="427"/>
                    <a:pt x="383" y="385"/>
                  </a:cubicBezTo>
                  <a:cubicBezTo>
                    <a:pt x="425" y="344"/>
                    <a:pt x="450" y="286"/>
                    <a:pt x="450" y="228"/>
                  </a:cubicBezTo>
                  <a:cubicBezTo>
                    <a:pt x="450" y="212"/>
                    <a:pt x="449" y="197"/>
                    <a:pt x="446" y="182"/>
                  </a:cubicBezTo>
                  <a:cubicBezTo>
                    <a:pt x="442" y="169"/>
                    <a:pt x="440" y="155"/>
                    <a:pt x="434" y="139"/>
                  </a:cubicBezTo>
                  <a:cubicBezTo>
                    <a:pt x="429" y="125"/>
                    <a:pt x="419" y="113"/>
                    <a:pt x="413" y="100"/>
                  </a:cubicBezTo>
                  <a:cubicBezTo>
                    <a:pt x="404" y="89"/>
                    <a:pt x="394" y="78"/>
                    <a:pt x="383" y="67"/>
                  </a:cubicBezTo>
                  <a:cubicBezTo>
                    <a:pt x="341" y="25"/>
                    <a:pt x="284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537450" y="3510263"/>
              <a:ext cx="344975" cy="150850"/>
            </a:xfrm>
            <a:custGeom>
              <a:avLst/>
              <a:gdLst/>
              <a:ahLst/>
              <a:cxnLst/>
              <a:rect l="l" t="t" r="r" b="b"/>
              <a:pathLst>
                <a:path w="13799" h="6034" extrusionOk="0">
                  <a:moveTo>
                    <a:pt x="6893" y="0"/>
                  </a:moveTo>
                  <a:cubicBezTo>
                    <a:pt x="6769" y="0"/>
                    <a:pt x="6668" y="102"/>
                    <a:pt x="6668" y="226"/>
                  </a:cubicBezTo>
                  <a:cubicBezTo>
                    <a:pt x="6668" y="350"/>
                    <a:pt x="6769" y="451"/>
                    <a:pt x="6893" y="452"/>
                  </a:cubicBezTo>
                  <a:cubicBezTo>
                    <a:pt x="7019" y="452"/>
                    <a:pt x="7119" y="351"/>
                    <a:pt x="7119" y="226"/>
                  </a:cubicBezTo>
                  <a:cubicBezTo>
                    <a:pt x="7119" y="99"/>
                    <a:pt x="7018" y="0"/>
                    <a:pt x="6893" y="0"/>
                  </a:cubicBezTo>
                  <a:close/>
                  <a:moveTo>
                    <a:pt x="8066" y="100"/>
                  </a:moveTo>
                  <a:cubicBezTo>
                    <a:pt x="7958" y="100"/>
                    <a:pt x="7864" y="177"/>
                    <a:pt x="7845" y="286"/>
                  </a:cubicBezTo>
                  <a:cubicBezTo>
                    <a:pt x="7824" y="410"/>
                    <a:pt x="7903" y="527"/>
                    <a:pt x="8028" y="548"/>
                  </a:cubicBezTo>
                  <a:cubicBezTo>
                    <a:pt x="8036" y="549"/>
                    <a:pt x="8044" y="550"/>
                    <a:pt x="8051" y="550"/>
                  </a:cubicBezTo>
                  <a:cubicBezTo>
                    <a:pt x="8056" y="550"/>
                    <a:pt x="8061" y="549"/>
                    <a:pt x="8067" y="549"/>
                  </a:cubicBezTo>
                  <a:cubicBezTo>
                    <a:pt x="8174" y="549"/>
                    <a:pt x="8270" y="472"/>
                    <a:pt x="8287" y="365"/>
                  </a:cubicBezTo>
                  <a:cubicBezTo>
                    <a:pt x="8309" y="241"/>
                    <a:pt x="8229" y="124"/>
                    <a:pt x="8105" y="103"/>
                  </a:cubicBezTo>
                  <a:cubicBezTo>
                    <a:pt x="8092" y="101"/>
                    <a:pt x="8078" y="100"/>
                    <a:pt x="8066" y="100"/>
                  </a:cubicBezTo>
                  <a:close/>
                  <a:moveTo>
                    <a:pt x="5724" y="102"/>
                  </a:moveTo>
                  <a:cubicBezTo>
                    <a:pt x="5710" y="102"/>
                    <a:pt x="5696" y="104"/>
                    <a:pt x="5682" y="106"/>
                  </a:cubicBezTo>
                  <a:cubicBezTo>
                    <a:pt x="5559" y="127"/>
                    <a:pt x="5477" y="243"/>
                    <a:pt x="5498" y="365"/>
                  </a:cubicBezTo>
                  <a:cubicBezTo>
                    <a:pt x="5519" y="476"/>
                    <a:pt x="5613" y="552"/>
                    <a:pt x="5718" y="552"/>
                  </a:cubicBezTo>
                  <a:cubicBezTo>
                    <a:pt x="5719" y="552"/>
                    <a:pt x="5719" y="552"/>
                    <a:pt x="5720" y="552"/>
                  </a:cubicBezTo>
                  <a:cubicBezTo>
                    <a:pt x="5731" y="552"/>
                    <a:pt x="5746" y="552"/>
                    <a:pt x="5759" y="549"/>
                  </a:cubicBezTo>
                  <a:cubicBezTo>
                    <a:pt x="5881" y="527"/>
                    <a:pt x="5964" y="410"/>
                    <a:pt x="5942" y="289"/>
                  </a:cubicBezTo>
                  <a:cubicBezTo>
                    <a:pt x="5924" y="178"/>
                    <a:pt x="5831" y="102"/>
                    <a:pt x="5724" y="102"/>
                  </a:cubicBezTo>
                  <a:close/>
                  <a:moveTo>
                    <a:pt x="9203" y="404"/>
                  </a:moveTo>
                  <a:cubicBezTo>
                    <a:pt x="9112" y="404"/>
                    <a:pt x="9026" y="462"/>
                    <a:pt x="8993" y="553"/>
                  </a:cubicBezTo>
                  <a:cubicBezTo>
                    <a:pt x="8950" y="669"/>
                    <a:pt x="9011" y="798"/>
                    <a:pt x="9127" y="841"/>
                  </a:cubicBezTo>
                  <a:cubicBezTo>
                    <a:pt x="9152" y="850"/>
                    <a:pt x="9179" y="854"/>
                    <a:pt x="9204" y="855"/>
                  </a:cubicBezTo>
                  <a:cubicBezTo>
                    <a:pt x="9297" y="855"/>
                    <a:pt x="9382" y="798"/>
                    <a:pt x="9416" y="706"/>
                  </a:cubicBezTo>
                  <a:cubicBezTo>
                    <a:pt x="9458" y="590"/>
                    <a:pt x="9397" y="461"/>
                    <a:pt x="9281" y="418"/>
                  </a:cubicBezTo>
                  <a:cubicBezTo>
                    <a:pt x="9255" y="409"/>
                    <a:pt x="9229" y="404"/>
                    <a:pt x="9203" y="404"/>
                  </a:cubicBezTo>
                  <a:close/>
                  <a:moveTo>
                    <a:pt x="4581" y="406"/>
                  </a:moveTo>
                  <a:cubicBezTo>
                    <a:pt x="4555" y="406"/>
                    <a:pt x="4529" y="410"/>
                    <a:pt x="4504" y="419"/>
                  </a:cubicBezTo>
                  <a:lnTo>
                    <a:pt x="4504" y="423"/>
                  </a:lnTo>
                  <a:cubicBezTo>
                    <a:pt x="4389" y="462"/>
                    <a:pt x="4329" y="594"/>
                    <a:pt x="4371" y="710"/>
                  </a:cubicBezTo>
                  <a:cubicBezTo>
                    <a:pt x="4406" y="800"/>
                    <a:pt x="4490" y="855"/>
                    <a:pt x="4580" y="855"/>
                  </a:cubicBezTo>
                  <a:cubicBezTo>
                    <a:pt x="4581" y="855"/>
                    <a:pt x="4582" y="855"/>
                    <a:pt x="4583" y="855"/>
                  </a:cubicBezTo>
                  <a:cubicBezTo>
                    <a:pt x="4608" y="855"/>
                    <a:pt x="4635" y="854"/>
                    <a:pt x="4660" y="842"/>
                  </a:cubicBezTo>
                  <a:cubicBezTo>
                    <a:pt x="4776" y="799"/>
                    <a:pt x="4837" y="670"/>
                    <a:pt x="4795" y="554"/>
                  </a:cubicBezTo>
                  <a:cubicBezTo>
                    <a:pt x="4761" y="463"/>
                    <a:pt x="4673" y="406"/>
                    <a:pt x="4581" y="406"/>
                  </a:cubicBezTo>
                  <a:close/>
                  <a:moveTo>
                    <a:pt x="10273" y="901"/>
                  </a:moveTo>
                  <a:cubicBezTo>
                    <a:pt x="10195" y="901"/>
                    <a:pt x="10119" y="942"/>
                    <a:pt x="10077" y="1015"/>
                  </a:cubicBezTo>
                  <a:cubicBezTo>
                    <a:pt x="10015" y="1120"/>
                    <a:pt x="10052" y="1260"/>
                    <a:pt x="10160" y="1321"/>
                  </a:cubicBezTo>
                  <a:cubicBezTo>
                    <a:pt x="10195" y="1342"/>
                    <a:pt x="10233" y="1352"/>
                    <a:pt x="10273" y="1353"/>
                  </a:cubicBezTo>
                  <a:cubicBezTo>
                    <a:pt x="10349" y="1353"/>
                    <a:pt x="10425" y="1313"/>
                    <a:pt x="10466" y="1240"/>
                  </a:cubicBezTo>
                  <a:cubicBezTo>
                    <a:pt x="10529" y="1133"/>
                    <a:pt x="10492" y="995"/>
                    <a:pt x="10385" y="932"/>
                  </a:cubicBezTo>
                  <a:cubicBezTo>
                    <a:pt x="10350" y="911"/>
                    <a:pt x="10311" y="901"/>
                    <a:pt x="10273" y="901"/>
                  </a:cubicBezTo>
                  <a:close/>
                  <a:moveTo>
                    <a:pt x="3516" y="906"/>
                  </a:moveTo>
                  <a:cubicBezTo>
                    <a:pt x="3478" y="906"/>
                    <a:pt x="3439" y="916"/>
                    <a:pt x="3404" y="936"/>
                  </a:cubicBezTo>
                  <a:cubicBezTo>
                    <a:pt x="3296" y="999"/>
                    <a:pt x="3259" y="1136"/>
                    <a:pt x="3323" y="1244"/>
                  </a:cubicBezTo>
                  <a:cubicBezTo>
                    <a:pt x="3363" y="1316"/>
                    <a:pt x="3437" y="1356"/>
                    <a:pt x="3514" y="1356"/>
                  </a:cubicBezTo>
                  <a:cubicBezTo>
                    <a:pt x="3515" y="1356"/>
                    <a:pt x="3516" y="1356"/>
                    <a:pt x="3517" y="1356"/>
                  </a:cubicBezTo>
                  <a:cubicBezTo>
                    <a:pt x="3556" y="1356"/>
                    <a:pt x="3596" y="1347"/>
                    <a:pt x="3630" y="1325"/>
                  </a:cubicBezTo>
                  <a:cubicBezTo>
                    <a:pt x="3738" y="1264"/>
                    <a:pt x="3774" y="1126"/>
                    <a:pt x="3713" y="1019"/>
                  </a:cubicBezTo>
                  <a:cubicBezTo>
                    <a:pt x="3670" y="946"/>
                    <a:pt x="3594" y="906"/>
                    <a:pt x="3516" y="906"/>
                  </a:cubicBezTo>
                  <a:close/>
                  <a:moveTo>
                    <a:pt x="11236" y="1576"/>
                  </a:moveTo>
                  <a:cubicBezTo>
                    <a:pt x="11172" y="1576"/>
                    <a:pt x="11108" y="1604"/>
                    <a:pt x="11062" y="1657"/>
                  </a:cubicBezTo>
                  <a:cubicBezTo>
                    <a:pt x="10984" y="1751"/>
                    <a:pt x="10995" y="1895"/>
                    <a:pt x="11092" y="1974"/>
                  </a:cubicBezTo>
                  <a:cubicBezTo>
                    <a:pt x="11135" y="2011"/>
                    <a:pt x="11183" y="2026"/>
                    <a:pt x="11236" y="2026"/>
                  </a:cubicBezTo>
                  <a:cubicBezTo>
                    <a:pt x="11302" y="2026"/>
                    <a:pt x="11364" y="1999"/>
                    <a:pt x="11410" y="1947"/>
                  </a:cubicBezTo>
                  <a:cubicBezTo>
                    <a:pt x="11487" y="1850"/>
                    <a:pt x="11477" y="1709"/>
                    <a:pt x="11379" y="1629"/>
                  </a:cubicBezTo>
                  <a:cubicBezTo>
                    <a:pt x="11338" y="1594"/>
                    <a:pt x="11287" y="1576"/>
                    <a:pt x="11236" y="1576"/>
                  </a:cubicBezTo>
                  <a:close/>
                  <a:moveTo>
                    <a:pt x="2555" y="1583"/>
                  </a:moveTo>
                  <a:cubicBezTo>
                    <a:pt x="2503" y="1583"/>
                    <a:pt x="2451" y="1601"/>
                    <a:pt x="2409" y="1637"/>
                  </a:cubicBezTo>
                  <a:cubicBezTo>
                    <a:pt x="2313" y="1716"/>
                    <a:pt x="2300" y="1857"/>
                    <a:pt x="2381" y="1953"/>
                  </a:cubicBezTo>
                  <a:cubicBezTo>
                    <a:pt x="2425" y="2005"/>
                    <a:pt x="2489" y="2032"/>
                    <a:pt x="2552" y="2033"/>
                  </a:cubicBezTo>
                  <a:cubicBezTo>
                    <a:pt x="2604" y="2033"/>
                    <a:pt x="2656" y="2016"/>
                    <a:pt x="2699" y="1982"/>
                  </a:cubicBezTo>
                  <a:cubicBezTo>
                    <a:pt x="2794" y="1901"/>
                    <a:pt x="2805" y="1759"/>
                    <a:pt x="2726" y="1664"/>
                  </a:cubicBezTo>
                  <a:cubicBezTo>
                    <a:pt x="2683" y="1610"/>
                    <a:pt x="2619" y="1583"/>
                    <a:pt x="2555" y="1583"/>
                  </a:cubicBezTo>
                  <a:close/>
                  <a:moveTo>
                    <a:pt x="12069" y="2407"/>
                  </a:moveTo>
                  <a:cubicBezTo>
                    <a:pt x="12019" y="2407"/>
                    <a:pt x="11968" y="2425"/>
                    <a:pt x="11926" y="2461"/>
                  </a:cubicBezTo>
                  <a:cubicBezTo>
                    <a:pt x="11831" y="2542"/>
                    <a:pt x="11817" y="2684"/>
                    <a:pt x="11898" y="2778"/>
                  </a:cubicBezTo>
                  <a:cubicBezTo>
                    <a:pt x="11942" y="2830"/>
                    <a:pt x="12006" y="2860"/>
                    <a:pt x="12069" y="2860"/>
                  </a:cubicBezTo>
                  <a:cubicBezTo>
                    <a:pt x="12121" y="2860"/>
                    <a:pt x="12173" y="2842"/>
                    <a:pt x="12217" y="2805"/>
                  </a:cubicBezTo>
                  <a:cubicBezTo>
                    <a:pt x="12311" y="2723"/>
                    <a:pt x="12322" y="2582"/>
                    <a:pt x="12244" y="2488"/>
                  </a:cubicBezTo>
                  <a:cubicBezTo>
                    <a:pt x="12198" y="2435"/>
                    <a:pt x="12134" y="2407"/>
                    <a:pt x="12069" y="2407"/>
                  </a:cubicBezTo>
                  <a:close/>
                  <a:moveTo>
                    <a:pt x="1720" y="2415"/>
                  </a:moveTo>
                  <a:cubicBezTo>
                    <a:pt x="1656" y="2415"/>
                    <a:pt x="1591" y="2443"/>
                    <a:pt x="1546" y="2497"/>
                  </a:cubicBezTo>
                  <a:cubicBezTo>
                    <a:pt x="1468" y="2592"/>
                    <a:pt x="1478" y="2733"/>
                    <a:pt x="1576" y="2811"/>
                  </a:cubicBezTo>
                  <a:cubicBezTo>
                    <a:pt x="1617" y="2848"/>
                    <a:pt x="1669" y="2866"/>
                    <a:pt x="1720" y="2866"/>
                  </a:cubicBezTo>
                  <a:cubicBezTo>
                    <a:pt x="1783" y="2866"/>
                    <a:pt x="1848" y="2839"/>
                    <a:pt x="1891" y="2784"/>
                  </a:cubicBezTo>
                  <a:lnTo>
                    <a:pt x="1893" y="2784"/>
                  </a:lnTo>
                  <a:cubicBezTo>
                    <a:pt x="1971" y="2690"/>
                    <a:pt x="1961" y="2549"/>
                    <a:pt x="1864" y="2467"/>
                  </a:cubicBezTo>
                  <a:cubicBezTo>
                    <a:pt x="1822" y="2433"/>
                    <a:pt x="1771" y="2415"/>
                    <a:pt x="1720" y="2415"/>
                  </a:cubicBezTo>
                  <a:close/>
                  <a:moveTo>
                    <a:pt x="12748" y="3372"/>
                  </a:moveTo>
                  <a:cubicBezTo>
                    <a:pt x="12709" y="3372"/>
                    <a:pt x="12670" y="3382"/>
                    <a:pt x="12635" y="3403"/>
                  </a:cubicBezTo>
                  <a:cubicBezTo>
                    <a:pt x="12528" y="3464"/>
                    <a:pt x="12491" y="3602"/>
                    <a:pt x="12555" y="3709"/>
                  </a:cubicBezTo>
                  <a:lnTo>
                    <a:pt x="12552" y="3709"/>
                  </a:lnTo>
                  <a:cubicBezTo>
                    <a:pt x="12595" y="3780"/>
                    <a:pt x="12671" y="3821"/>
                    <a:pt x="12748" y="3823"/>
                  </a:cubicBezTo>
                  <a:cubicBezTo>
                    <a:pt x="12787" y="3823"/>
                    <a:pt x="12824" y="3815"/>
                    <a:pt x="12861" y="3794"/>
                  </a:cubicBezTo>
                  <a:cubicBezTo>
                    <a:pt x="12969" y="3729"/>
                    <a:pt x="13005" y="3593"/>
                    <a:pt x="12944" y="3485"/>
                  </a:cubicBezTo>
                  <a:lnTo>
                    <a:pt x="12941" y="3485"/>
                  </a:lnTo>
                  <a:cubicBezTo>
                    <a:pt x="12901" y="3412"/>
                    <a:pt x="12826" y="3372"/>
                    <a:pt x="12748" y="3372"/>
                  </a:cubicBezTo>
                  <a:close/>
                  <a:moveTo>
                    <a:pt x="1047" y="3380"/>
                  </a:moveTo>
                  <a:cubicBezTo>
                    <a:pt x="968" y="3380"/>
                    <a:pt x="892" y="3420"/>
                    <a:pt x="850" y="3493"/>
                  </a:cubicBezTo>
                  <a:cubicBezTo>
                    <a:pt x="789" y="3600"/>
                    <a:pt x="825" y="3738"/>
                    <a:pt x="933" y="3799"/>
                  </a:cubicBezTo>
                  <a:cubicBezTo>
                    <a:pt x="966" y="3821"/>
                    <a:pt x="1006" y="3830"/>
                    <a:pt x="1046" y="3831"/>
                  </a:cubicBezTo>
                  <a:cubicBezTo>
                    <a:pt x="1123" y="3831"/>
                    <a:pt x="1198" y="3791"/>
                    <a:pt x="1239" y="3718"/>
                  </a:cubicBezTo>
                  <a:cubicBezTo>
                    <a:pt x="1302" y="3610"/>
                    <a:pt x="1266" y="3473"/>
                    <a:pt x="1159" y="3410"/>
                  </a:cubicBezTo>
                  <a:cubicBezTo>
                    <a:pt x="1123" y="3390"/>
                    <a:pt x="1085" y="3380"/>
                    <a:pt x="1047" y="3380"/>
                  </a:cubicBezTo>
                  <a:close/>
                  <a:moveTo>
                    <a:pt x="13245" y="4436"/>
                  </a:moveTo>
                  <a:cubicBezTo>
                    <a:pt x="13219" y="4436"/>
                    <a:pt x="13193" y="4440"/>
                    <a:pt x="13168" y="4449"/>
                  </a:cubicBezTo>
                  <a:cubicBezTo>
                    <a:pt x="13052" y="4492"/>
                    <a:pt x="12992" y="4624"/>
                    <a:pt x="13036" y="4740"/>
                  </a:cubicBezTo>
                  <a:cubicBezTo>
                    <a:pt x="13069" y="4830"/>
                    <a:pt x="13153" y="4885"/>
                    <a:pt x="13244" y="4885"/>
                  </a:cubicBezTo>
                  <a:cubicBezTo>
                    <a:pt x="13245" y="4885"/>
                    <a:pt x="13246" y="4885"/>
                    <a:pt x="13247" y="4885"/>
                  </a:cubicBezTo>
                  <a:cubicBezTo>
                    <a:pt x="13272" y="4885"/>
                    <a:pt x="13299" y="4881"/>
                    <a:pt x="13323" y="4873"/>
                  </a:cubicBezTo>
                  <a:cubicBezTo>
                    <a:pt x="13441" y="4829"/>
                    <a:pt x="13501" y="4701"/>
                    <a:pt x="13458" y="4584"/>
                  </a:cubicBezTo>
                  <a:cubicBezTo>
                    <a:pt x="13425" y="4493"/>
                    <a:pt x="13337" y="4436"/>
                    <a:pt x="13245" y="4436"/>
                  </a:cubicBezTo>
                  <a:close/>
                  <a:moveTo>
                    <a:pt x="548" y="4447"/>
                  </a:moveTo>
                  <a:cubicBezTo>
                    <a:pt x="456" y="4447"/>
                    <a:pt x="368" y="4503"/>
                    <a:pt x="336" y="4595"/>
                  </a:cubicBezTo>
                  <a:cubicBezTo>
                    <a:pt x="294" y="4712"/>
                    <a:pt x="353" y="4839"/>
                    <a:pt x="469" y="4883"/>
                  </a:cubicBezTo>
                  <a:cubicBezTo>
                    <a:pt x="496" y="4891"/>
                    <a:pt x="521" y="4895"/>
                    <a:pt x="548" y="4896"/>
                  </a:cubicBezTo>
                  <a:cubicBezTo>
                    <a:pt x="639" y="4896"/>
                    <a:pt x="725" y="4839"/>
                    <a:pt x="758" y="4750"/>
                  </a:cubicBezTo>
                  <a:cubicBezTo>
                    <a:pt x="802" y="4634"/>
                    <a:pt x="741" y="4502"/>
                    <a:pt x="625" y="4460"/>
                  </a:cubicBezTo>
                  <a:cubicBezTo>
                    <a:pt x="600" y="4451"/>
                    <a:pt x="574" y="4447"/>
                    <a:pt x="548" y="4447"/>
                  </a:cubicBezTo>
                  <a:close/>
                  <a:moveTo>
                    <a:pt x="13552" y="5572"/>
                  </a:moveTo>
                  <a:cubicBezTo>
                    <a:pt x="13540" y="5572"/>
                    <a:pt x="13527" y="5573"/>
                    <a:pt x="13514" y="5575"/>
                  </a:cubicBezTo>
                  <a:cubicBezTo>
                    <a:pt x="13392" y="5599"/>
                    <a:pt x="13309" y="5715"/>
                    <a:pt x="13332" y="5837"/>
                  </a:cubicBezTo>
                  <a:cubicBezTo>
                    <a:pt x="13349" y="5946"/>
                    <a:pt x="13445" y="6024"/>
                    <a:pt x="13553" y="6024"/>
                  </a:cubicBezTo>
                  <a:cubicBezTo>
                    <a:pt x="13553" y="6024"/>
                    <a:pt x="13554" y="6024"/>
                    <a:pt x="13555" y="6024"/>
                  </a:cubicBezTo>
                  <a:cubicBezTo>
                    <a:pt x="13566" y="6024"/>
                    <a:pt x="13581" y="6022"/>
                    <a:pt x="13593" y="6020"/>
                  </a:cubicBezTo>
                  <a:cubicBezTo>
                    <a:pt x="13715" y="5999"/>
                    <a:pt x="13798" y="5882"/>
                    <a:pt x="13776" y="5760"/>
                  </a:cubicBezTo>
                  <a:lnTo>
                    <a:pt x="13776" y="5757"/>
                  </a:lnTo>
                  <a:cubicBezTo>
                    <a:pt x="13755" y="5649"/>
                    <a:pt x="13659" y="5572"/>
                    <a:pt x="13552" y="5572"/>
                  </a:cubicBezTo>
                  <a:close/>
                  <a:moveTo>
                    <a:pt x="243" y="5583"/>
                  </a:moveTo>
                  <a:cubicBezTo>
                    <a:pt x="136" y="5583"/>
                    <a:pt x="39" y="5660"/>
                    <a:pt x="20" y="5769"/>
                  </a:cubicBezTo>
                  <a:cubicBezTo>
                    <a:pt x="0" y="5894"/>
                    <a:pt x="81" y="6009"/>
                    <a:pt x="202" y="6031"/>
                  </a:cubicBezTo>
                  <a:cubicBezTo>
                    <a:pt x="211" y="6033"/>
                    <a:pt x="220" y="6034"/>
                    <a:pt x="229" y="6034"/>
                  </a:cubicBezTo>
                  <a:cubicBezTo>
                    <a:pt x="234" y="6034"/>
                    <a:pt x="239" y="6034"/>
                    <a:pt x="244" y="6033"/>
                  </a:cubicBezTo>
                  <a:cubicBezTo>
                    <a:pt x="352" y="6033"/>
                    <a:pt x="446" y="5956"/>
                    <a:pt x="465" y="5849"/>
                  </a:cubicBezTo>
                  <a:cubicBezTo>
                    <a:pt x="487" y="5724"/>
                    <a:pt x="404" y="5607"/>
                    <a:pt x="282" y="5586"/>
                  </a:cubicBezTo>
                  <a:cubicBezTo>
                    <a:pt x="269" y="5584"/>
                    <a:pt x="256" y="5583"/>
                    <a:pt x="243" y="55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3175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7" y="0"/>
                  </a:moveTo>
                  <a:cubicBezTo>
                    <a:pt x="168" y="0"/>
                    <a:pt x="109" y="21"/>
                    <a:pt x="68" y="63"/>
                  </a:cubicBezTo>
                  <a:cubicBezTo>
                    <a:pt x="46" y="83"/>
                    <a:pt x="30" y="107"/>
                    <a:pt x="19" y="135"/>
                  </a:cubicBezTo>
                  <a:cubicBezTo>
                    <a:pt x="7" y="164"/>
                    <a:pt x="0" y="193"/>
                    <a:pt x="0" y="223"/>
                  </a:cubicBezTo>
                  <a:cubicBezTo>
                    <a:pt x="0" y="283"/>
                    <a:pt x="25" y="341"/>
                    <a:pt x="68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8" y="449"/>
                    <a:pt x="346" y="424"/>
                    <a:pt x="386" y="381"/>
                  </a:cubicBezTo>
                  <a:cubicBezTo>
                    <a:pt x="429" y="340"/>
                    <a:pt x="450" y="282"/>
                    <a:pt x="450" y="223"/>
                  </a:cubicBezTo>
                  <a:cubicBezTo>
                    <a:pt x="450" y="193"/>
                    <a:pt x="446" y="164"/>
                    <a:pt x="435" y="135"/>
                  </a:cubicBezTo>
                  <a:cubicBezTo>
                    <a:pt x="424" y="107"/>
                    <a:pt x="407" y="83"/>
                    <a:pt x="386" y="63"/>
                  </a:cubicBezTo>
                  <a:cubicBezTo>
                    <a:pt x="345" y="21"/>
                    <a:pt x="28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604550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0"/>
                  </a:moveTo>
                  <a:cubicBezTo>
                    <a:pt x="165" y="0"/>
                    <a:pt x="107" y="21"/>
                    <a:pt x="65" y="63"/>
                  </a:cubicBezTo>
                  <a:cubicBezTo>
                    <a:pt x="46" y="83"/>
                    <a:pt x="28" y="107"/>
                    <a:pt x="16" y="135"/>
                  </a:cubicBezTo>
                  <a:cubicBezTo>
                    <a:pt x="6" y="164"/>
                    <a:pt x="1" y="193"/>
                    <a:pt x="1" y="223"/>
                  </a:cubicBezTo>
                  <a:cubicBezTo>
                    <a:pt x="1" y="236"/>
                    <a:pt x="1" y="253"/>
                    <a:pt x="6" y="266"/>
                  </a:cubicBezTo>
                  <a:cubicBezTo>
                    <a:pt x="8" y="282"/>
                    <a:pt x="13" y="296"/>
                    <a:pt x="17" y="309"/>
                  </a:cubicBezTo>
                  <a:cubicBezTo>
                    <a:pt x="24" y="323"/>
                    <a:pt x="31" y="336"/>
                    <a:pt x="39" y="348"/>
                  </a:cubicBezTo>
                  <a:cubicBezTo>
                    <a:pt x="46" y="360"/>
                    <a:pt x="58" y="372"/>
                    <a:pt x="67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5" y="449"/>
                    <a:pt x="343" y="424"/>
                    <a:pt x="382" y="381"/>
                  </a:cubicBezTo>
                  <a:cubicBezTo>
                    <a:pt x="426" y="340"/>
                    <a:pt x="451" y="282"/>
                    <a:pt x="451" y="223"/>
                  </a:cubicBezTo>
                  <a:cubicBezTo>
                    <a:pt x="451" y="193"/>
                    <a:pt x="444" y="164"/>
                    <a:pt x="432" y="135"/>
                  </a:cubicBezTo>
                  <a:cubicBezTo>
                    <a:pt x="422" y="107"/>
                    <a:pt x="405" y="83"/>
                    <a:pt x="384" y="63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607950" y="3580488"/>
              <a:ext cx="203900" cy="81875"/>
            </a:xfrm>
            <a:custGeom>
              <a:avLst/>
              <a:gdLst/>
              <a:ahLst/>
              <a:cxnLst/>
              <a:rect l="l" t="t" r="r" b="b"/>
              <a:pathLst>
                <a:path w="8156" h="3275" extrusionOk="0">
                  <a:moveTo>
                    <a:pt x="4643" y="0"/>
                  </a:moveTo>
                  <a:cubicBezTo>
                    <a:pt x="4533" y="0"/>
                    <a:pt x="4435" y="81"/>
                    <a:pt x="4421" y="192"/>
                  </a:cubicBezTo>
                  <a:cubicBezTo>
                    <a:pt x="4403" y="317"/>
                    <a:pt x="4488" y="431"/>
                    <a:pt x="4613" y="448"/>
                  </a:cubicBezTo>
                  <a:cubicBezTo>
                    <a:pt x="4621" y="448"/>
                    <a:pt x="4630" y="451"/>
                    <a:pt x="4639" y="451"/>
                  </a:cubicBezTo>
                  <a:cubicBezTo>
                    <a:pt x="4641" y="451"/>
                    <a:pt x="4642" y="451"/>
                    <a:pt x="4644" y="451"/>
                  </a:cubicBezTo>
                  <a:cubicBezTo>
                    <a:pt x="4755" y="451"/>
                    <a:pt x="4849" y="370"/>
                    <a:pt x="4867" y="257"/>
                  </a:cubicBezTo>
                  <a:cubicBezTo>
                    <a:pt x="4882" y="134"/>
                    <a:pt x="4797" y="18"/>
                    <a:pt x="4675" y="2"/>
                  </a:cubicBezTo>
                  <a:cubicBezTo>
                    <a:pt x="4664" y="1"/>
                    <a:pt x="4653" y="0"/>
                    <a:pt x="4643" y="0"/>
                  </a:cubicBezTo>
                  <a:close/>
                  <a:moveTo>
                    <a:pt x="3511" y="0"/>
                  </a:moveTo>
                  <a:cubicBezTo>
                    <a:pt x="3500" y="0"/>
                    <a:pt x="3489" y="1"/>
                    <a:pt x="3479" y="2"/>
                  </a:cubicBezTo>
                  <a:cubicBezTo>
                    <a:pt x="3354" y="21"/>
                    <a:pt x="3268" y="132"/>
                    <a:pt x="3287" y="257"/>
                  </a:cubicBezTo>
                  <a:cubicBezTo>
                    <a:pt x="3302" y="370"/>
                    <a:pt x="3399" y="452"/>
                    <a:pt x="3510" y="452"/>
                  </a:cubicBezTo>
                  <a:cubicBezTo>
                    <a:pt x="3518" y="452"/>
                    <a:pt x="3529" y="448"/>
                    <a:pt x="3541" y="448"/>
                  </a:cubicBezTo>
                  <a:cubicBezTo>
                    <a:pt x="3665" y="431"/>
                    <a:pt x="3751" y="317"/>
                    <a:pt x="3733" y="194"/>
                  </a:cubicBezTo>
                  <a:cubicBezTo>
                    <a:pt x="3717" y="81"/>
                    <a:pt x="3620" y="0"/>
                    <a:pt x="3511" y="0"/>
                  </a:cubicBezTo>
                  <a:close/>
                  <a:moveTo>
                    <a:pt x="5733" y="318"/>
                  </a:moveTo>
                  <a:cubicBezTo>
                    <a:pt x="5647" y="318"/>
                    <a:pt x="5566" y="367"/>
                    <a:pt x="5528" y="452"/>
                  </a:cubicBezTo>
                  <a:cubicBezTo>
                    <a:pt x="5477" y="565"/>
                    <a:pt x="5525" y="696"/>
                    <a:pt x="5640" y="748"/>
                  </a:cubicBezTo>
                  <a:cubicBezTo>
                    <a:pt x="5670" y="763"/>
                    <a:pt x="5702" y="769"/>
                    <a:pt x="5733" y="769"/>
                  </a:cubicBezTo>
                  <a:cubicBezTo>
                    <a:pt x="5819" y="769"/>
                    <a:pt x="5899" y="720"/>
                    <a:pt x="5938" y="638"/>
                  </a:cubicBezTo>
                  <a:cubicBezTo>
                    <a:pt x="5990" y="523"/>
                    <a:pt x="5940" y="390"/>
                    <a:pt x="5827" y="339"/>
                  </a:cubicBezTo>
                  <a:cubicBezTo>
                    <a:pt x="5796" y="325"/>
                    <a:pt x="5764" y="318"/>
                    <a:pt x="5733" y="318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7" y="342"/>
                  </a:cubicBezTo>
                  <a:cubicBezTo>
                    <a:pt x="2211" y="393"/>
                    <a:pt x="2162" y="525"/>
                    <a:pt x="2216" y="638"/>
                  </a:cubicBezTo>
                  <a:cubicBezTo>
                    <a:pt x="2253" y="721"/>
                    <a:pt x="2334" y="772"/>
                    <a:pt x="2419" y="772"/>
                  </a:cubicBezTo>
                  <a:cubicBezTo>
                    <a:pt x="2450" y="772"/>
                    <a:pt x="2483" y="764"/>
                    <a:pt x="2514" y="751"/>
                  </a:cubicBezTo>
                  <a:cubicBezTo>
                    <a:pt x="2626" y="700"/>
                    <a:pt x="2676" y="565"/>
                    <a:pt x="2624" y="452"/>
                  </a:cubicBezTo>
                  <a:cubicBezTo>
                    <a:pt x="2586" y="369"/>
                    <a:pt x="2505" y="321"/>
                    <a:pt x="2421" y="321"/>
                  </a:cubicBezTo>
                  <a:close/>
                  <a:moveTo>
                    <a:pt x="6688" y="933"/>
                  </a:moveTo>
                  <a:cubicBezTo>
                    <a:pt x="6625" y="933"/>
                    <a:pt x="6563" y="959"/>
                    <a:pt x="6518" y="1011"/>
                  </a:cubicBezTo>
                  <a:cubicBezTo>
                    <a:pt x="6436" y="1105"/>
                    <a:pt x="6448" y="1246"/>
                    <a:pt x="6540" y="1328"/>
                  </a:cubicBezTo>
                  <a:cubicBezTo>
                    <a:pt x="6582" y="1364"/>
                    <a:pt x="6637" y="1381"/>
                    <a:pt x="6689" y="1382"/>
                  </a:cubicBezTo>
                  <a:cubicBezTo>
                    <a:pt x="6751" y="1382"/>
                    <a:pt x="6815" y="1358"/>
                    <a:pt x="6857" y="1306"/>
                  </a:cubicBezTo>
                  <a:cubicBezTo>
                    <a:pt x="6941" y="1211"/>
                    <a:pt x="6930" y="1070"/>
                    <a:pt x="6835" y="988"/>
                  </a:cubicBezTo>
                  <a:cubicBezTo>
                    <a:pt x="6793" y="951"/>
                    <a:pt x="6741" y="933"/>
                    <a:pt x="6688" y="933"/>
                  </a:cubicBezTo>
                  <a:close/>
                  <a:moveTo>
                    <a:pt x="1465" y="934"/>
                  </a:moveTo>
                  <a:cubicBezTo>
                    <a:pt x="1413" y="934"/>
                    <a:pt x="1360" y="952"/>
                    <a:pt x="1317" y="990"/>
                  </a:cubicBezTo>
                  <a:cubicBezTo>
                    <a:pt x="1225" y="1071"/>
                    <a:pt x="1213" y="1213"/>
                    <a:pt x="1295" y="1307"/>
                  </a:cubicBezTo>
                  <a:cubicBezTo>
                    <a:pt x="1340" y="1359"/>
                    <a:pt x="1404" y="1384"/>
                    <a:pt x="1466" y="1384"/>
                  </a:cubicBezTo>
                  <a:cubicBezTo>
                    <a:pt x="1518" y="1384"/>
                    <a:pt x="1570" y="1365"/>
                    <a:pt x="1613" y="1329"/>
                  </a:cubicBezTo>
                  <a:cubicBezTo>
                    <a:pt x="1707" y="1247"/>
                    <a:pt x="1718" y="1104"/>
                    <a:pt x="1638" y="1012"/>
                  </a:cubicBezTo>
                  <a:cubicBezTo>
                    <a:pt x="1591" y="960"/>
                    <a:pt x="1528" y="934"/>
                    <a:pt x="1465" y="934"/>
                  </a:cubicBezTo>
                  <a:close/>
                  <a:moveTo>
                    <a:pt x="7433" y="1788"/>
                  </a:moveTo>
                  <a:cubicBezTo>
                    <a:pt x="7391" y="1788"/>
                    <a:pt x="7348" y="1800"/>
                    <a:pt x="7310" y="1825"/>
                  </a:cubicBezTo>
                  <a:cubicBezTo>
                    <a:pt x="7204" y="1892"/>
                    <a:pt x="7175" y="2029"/>
                    <a:pt x="7242" y="2136"/>
                  </a:cubicBezTo>
                  <a:cubicBezTo>
                    <a:pt x="7286" y="2202"/>
                    <a:pt x="7359" y="2240"/>
                    <a:pt x="7432" y="2240"/>
                  </a:cubicBezTo>
                  <a:cubicBezTo>
                    <a:pt x="7474" y="2240"/>
                    <a:pt x="7517" y="2227"/>
                    <a:pt x="7553" y="2204"/>
                  </a:cubicBezTo>
                  <a:cubicBezTo>
                    <a:pt x="7660" y="2134"/>
                    <a:pt x="7688" y="1996"/>
                    <a:pt x="7621" y="1889"/>
                  </a:cubicBezTo>
                  <a:cubicBezTo>
                    <a:pt x="7578" y="1824"/>
                    <a:pt x="7506" y="1788"/>
                    <a:pt x="7433" y="1788"/>
                  </a:cubicBezTo>
                  <a:close/>
                  <a:moveTo>
                    <a:pt x="722" y="1791"/>
                  </a:moveTo>
                  <a:cubicBezTo>
                    <a:pt x="648" y="1791"/>
                    <a:pt x="577" y="1827"/>
                    <a:pt x="534" y="1894"/>
                  </a:cubicBezTo>
                  <a:cubicBezTo>
                    <a:pt x="466" y="1998"/>
                    <a:pt x="494" y="2138"/>
                    <a:pt x="601" y="2206"/>
                  </a:cubicBezTo>
                  <a:cubicBezTo>
                    <a:pt x="638" y="2231"/>
                    <a:pt x="680" y="2242"/>
                    <a:pt x="723" y="2242"/>
                  </a:cubicBezTo>
                  <a:cubicBezTo>
                    <a:pt x="797" y="2242"/>
                    <a:pt x="870" y="2206"/>
                    <a:pt x="912" y="2138"/>
                  </a:cubicBezTo>
                  <a:cubicBezTo>
                    <a:pt x="980" y="2035"/>
                    <a:pt x="949" y="1894"/>
                    <a:pt x="845" y="1827"/>
                  </a:cubicBezTo>
                  <a:cubicBezTo>
                    <a:pt x="806" y="1803"/>
                    <a:pt x="764" y="1791"/>
                    <a:pt x="722" y="1791"/>
                  </a:cubicBezTo>
                  <a:close/>
                  <a:moveTo>
                    <a:pt x="7907" y="2821"/>
                  </a:moveTo>
                  <a:cubicBezTo>
                    <a:pt x="7886" y="2821"/>
                    <a:pt x="7864" y="2825"/>
                    <a:pt x="7842" y="2831"/>
                  </a:cubicBezTo>
                  <a:cubicBezTo>
                    <a:pt x="7722" y="2864"/>
                    <a:pt x="7655" y="2990"/>
                    <a:pt x="7688" y="3109"/>
                  </a:cubicBezTo>
                  <a:cubicBezTo>
                    <a:pt x="7717" y="3207"/>
                    <a:pt x="7807" y="3272"/>
                    <a:pt x="7905" y="3272"/>
                  </a:cubicBezTo>
                  <a:cubicBezTo>
                    <a:pt x="7927" y="3272"/>
                    <a:pt x="7947" y="3267"/>
                    <a:pt x="7970" y="3263"/>
                  </a:cubicBezTo>
                  <a:cubicBezTo>
                    <a:pt x="8090" y="3227"/>
                    <a:pt x="8156" y="3101"/>
                    <a:pt x="8121" y="2984"/>
                  </a:cubicBezTo>
                  <a:lnTo>
                    <a:pt x="8121" y="2982"/>
                  </a:lnTo>
                  <a:cubicBezTo>
                    <a:pt x="8093" y="2884"/>
                    <a:pt x="8004" y="2821"/>
                    <a:pt x="7907" y="2821"/>
                  </a:cubicBezTo>
                  <a:close/>
                  <a:moveTo>
                    <a:pt x="251" y="2825"/>
                  </a:moveTo>
                  <a:cubicBezTo>
                    <a:pt x="154" y="2825"/>
                    <a:pt x="65" y="2888"/>
                    <a:pt x="35" y="2987"/>
                  </a:cubicBezTo>
                  <a:cubicBezTo>
                    <a:pt x="1" y="3106"/>
                    <a:pt x="68" y="3232"/>
                    <a:pt x="187" y="3265"/>
                  </a:cubicBezTo>
                  <a:cubicBezTo>
                    <a:pt x="207" y="3272"/>
                    <a:pt x="230" y="3274"/>
                    <a:pt x="250" y="3274"/>
                  </a:cubicBezTo>
                  <a:cubicBezTo>
                    <a:pt x="347" y="3274"/>
                    <a:pt x="436" y="3211"/>
                    <a:pt x="466" y="3112"/>
                  </a:cubicBezTo>
                  <a:cubicBezTo>
                    <a:pt x="503" y="2993"/>
                    <a:pt x="432" y="2870"/>
                    <a:pt x="313" y="2833"/>
                  </a:cubicBezTo>
                  <a:cubicBezTo>
                    <a:pt x="292" y="2828"/>
                    <a:pt x="272" y="2825"/>
                    <a:pt x="251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804000" y="3679288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6" y="1"/>
                  </a:moveTo>
                  <a:cubicBezTo>
                    <a:pt x="167" y="1"/>
                    <a:pt x="109" y="21"/>
                    <a:pt x="66" y="63"/>
                  </a:cubicBezTo>
                  <a:cubicBezTo>
                    <a:pt x="26" y="105"/>
                    <a:pt x="1" y="161"/>
                    <a:pt x="1" y="222"/>
                  </a:cubicBezTo>
                  <a:cubicBezTo>
                    <a:pt x="1" y="282"/>
                    <a:pt x="26" y="340"/>
                    <a:pt x="66" y="380"/>
                  </a:cubicBezTo>
                  <a:cubicBezTo>
                    <a:pt x="109" y="423"/>
                    <a:pt x="167" y="448"/>
                    <a:pt x="225" y="448"/>
                  </a:cubicBezTo>
                  <a:cubicBezTo>
                    <a:pt x="286" y="448"/>
                    <a:pt x="342" y="423"/>
                    <a:pt x="386" y="380"/>
                  </a:cubicBezTo>
                  <a:cubicBezTo>
                    <a:pt x="429" y="339"/>
                    <a:pt x="451" y="281"/>
                    <a:pt x="451" y="222"/>
                  </a:cubicBezTo>
                  <a:cubicBezTo>
                    <a:pt x="451" y="161"/>
                    <a:pt x="429" y="105"/>
                    <a:pt x="386" y="63"/>
                  </a:cubicBezTo>
                  <a:cubicBezTo>
                    <a:pt x="344" y="21"/>
                    <a:pt x="28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877400" y="3736813"/>
              <a:ext cx="346350" cy="151500"/>
            </a:xfrm>
            <a:custGeom>
              <a:avLst/>
              <a:gdLst/>
              <a:ahLst/>
              <a:cxnLst/>
              <a:rect l="l" t="t" r="r" b="b"/>
              <a:pathLst>
                <a:path w="13854" h="6060" extrusionOk="0">
                  <a:moveTo>
                    <a:pt x="13610" y="1"/>
                  </a:moveTo>
                  <a:cubicBezTo>
                    <a:pt x="13502" y="1"/>
                    <a:pt x="13408" y="79"/>
                    <a:pt x="13388" y="188"/>
                  </a:cubicBezTo>
                  <a:cubicBezTo>
                    <a:pt x="13369" y="309"/>
                    <a:pt x="13449" y="428"/>
                    <a:pt x="13571" y="449"/>
                  </a:cubicBezTo>
                  <a:cubicBezTo>
                    <a:pt x="13578" y="451"/>
                    <a:pt x="13586" y="452"/>
                    <a:pt x="13593" y="452"/>
                  </a:cubicBezTo>
                  <a:cubicBezTo>
                    <a:pt x="13599" y="452"/>
                    <a:pt x="13604" y="451"/>
                    <a:pt x="13609" y="450"/>
                  </a:cubicBezTo>
                  <a:cubicBezTo>
                    <a:pt x="13717" y="450"/>
                    <a:pt x="13813" y="375"/>
                    <a:pt x="13832" y="267"/>
                  </a:cubicBezTo>
                  <a:cubicBezTo>
                    <a:pt x="13854" y="142"/>
                    <a:pt x="13771" y="25"/>
                    <a:pt x="13649" y="4"/>
                  </a:cubicBezTo>
                  <a:cubicBezTo>
                    <a:pt x="13636" y="2"/>
                    <a:pt x="13623" y="1"/>
                    <a:pt x="13610" y="1"/>
                  </a:cubicBezTo>
                  <a:close/>
                  <a:moveTo>
                    <a:pt x="242" y="11"/>
                  </a:moveTo>
                  <a:cubicBezTo>
                    <a:pt x="229" y="11"/>
                    <a:pt x="217" y="12"/>
                    <a:pt x="204" y="14"/>
                  </a:cubicBezTo>
                  <a:cubicBezTo>
                    <a:pt x="82" y="38"/>
                    <a:pt x="0" y="154"/>
                    <a:pt x="21" y="276"/>
                  </a:cubicBezTo>
                  <a:cubicBezTo>
                    <a:pt x="42" y="386"/>
                    <a:pt x="136" y="463"/>
                    <a:pt x="244" y="463"/>
                  </a:cubicBezTo>
                  <a:cubicBezTo>
                    <a:pt x="255" y="463"/>
                    <a:pt x="270" y="461"/>
                    <a:pt x="283" y="459"/>
                  </a:cubicBezTo>
                  <a:cubicBezTo>
                    <a:pt x="408" y="438"/>
                    <a:pt x="488" y="321"/>
                    <a:pt x="466" y="199"/>
                  </a:cubicBezTo>
                  <a:lnTo>
                    <a:pt x="466" y="196"/>
                  </a:lnTo>
                  <a:cubicBezTo>
                    <a:pt x="447" y="88"/>
                    <a:pt x="351" y="11"/>
                    <a:pt x="242" y="11"/>
                  </a:cubicBezTo>
                  <a:close/>
                  <a:moveTo>
                    <a:pt x="13304" y="1144"/>
                  </a:moveTo>
                  <a:cubicBezTo>
                    <a:pt x="13213" y="1144"/>
                    <a:pt x="13127" y="1201"/>
                    <a:pt x="13094" y="1293"/>
                  </a:cubicBezTo>
                  <a:cubicBezTo>
                    <a:pt x="13051" y="1409"/>
                    <a:pt x="13112" y="1538"/>
                    <a:pt x="13229" y="1580"/>
                  </a:cubicBezTo>
                  <a:cubicBezTo>
                    <a:pt x="13253" y="1589"/>
                    <a:pt x="13281" y="1594"/>
                    <a:pt x="13305" y="1595"/>
                  </a:cubicBezTo>
                  <a:cubicBezTo>
                    <a:pt x="13397" y="1595"/>
                    <a:pt x="13483" y="1538"/>
                    <a:pt x="13516" y="1448"/>
                  </a:cubicBezTo>
                  <a:cubicBezTo>
                    <a:pt x="13559" y="1331"/>
                    <a:pt x="13499" y="1200"/>
                    <a:pt x="13382" y="1158"/>
                  </a:cubicBezTo>
                  <a:cubicBezTo>
                    <a:pt x="13356" y="1148"/>
                    <a:pt x="13330" y="1144"/>
                    <a:pt x="13304" y="1144"/>
                  </a:cubicBezTo>
                  <a:close/>
                  <a:moveTo>
                    <a:pt x="550" y="1154"/>
                  </a:moveTo>
                  <a:cubicBezTo>
                    <a:pt x="525" y="1154"/>
                    <a:pt x="499" y="1158"/>
                    <a:pt x="473" y="1167"/>
                  </a:cubicBezTo>
                  <a:cubicBezTo>
                    <a:pt x="357" y="1211"/>
                    <a:pt x="296" y="1339"/>
                    <a:pt x="338" y="1456"/>
                  </a:cubicBezTo>
                  <a:cubicBezTo>
                    <a:pt x="372" y="1548"/>
                    <a:pt x="459" y="1604"/>
                    <a:pt x="548" y="1604"/>
                  </a:cubicBezTo>
                  <a:cubicBezTo>
                    <a:pt x="548" y="1604"/>
                    <a:pt x="549" y="1604"/>
                    <a:pt x="550" y="1604"/>
                  </a:cubicBezTo>
                  <a:cubicBezTo>
                    <a:pt x="577" y="1604"/>
                    <a:pt x="602" y="1600"/>
                    <a:pt x="629" y="1590"/>
                  </a:cubicBezTo>
                  <a:cubicBezTo>
                    <a:pt x="743" y="1548"/>
                    <a:pt x="804" y="1417"/>
                    <a:pt x="762" y="1300"/>
                  </a:cubicBezTo>
                  <a:cubicBezTo>
                    <a:pt x="728" y="1211"/>
                    <a:pt x="642" y="1154"/>
                    <a:pt x="550" y="1154"/>
                  </a:cubicBezTo>
                  <a:close/>
                  <a:moveTo>
                    <a:pt x="12806" y="2216"/>
                  </a:moveTo>
                  <a:cubicBezTo>
                    <a:pt x="12728" y="2216"/>
                    <a:pt x="12651" y="2256"/>
                    <a:pt x="12609" y="2328"/>
                  </a:cubicBezTo>
                  <a:cubicBezTo>
                    <a:pt x="12548" y="2436"/>
                    <a:pt x="12584" y="2574"/>
                    <a:pt x="12692" y="2634"/>
                  </a:cubicBezTo>
                  <a:cubicBezTo>
                    <a:pt x="12728" y="2657"/>
                    <a:pt x="12767" y="2665"/>
                    <a:pt x="12806" y="2667"/>
                  </a:cubicBezTo>
                  <a:cubicBezTo>
                    <a:pt x="12883" y="2667"/>
                    <a:pt x="12958" y="2627"/>
                    <a:pt x="12999" y="2554"/>
                  </a:cubicBezTo>
                  <a:cubicBezTo>
                    <a:pt x="13061" y="2446"/>
                    <a:pt x="13025" y="2309"/>
                    <a:pt x="12918" y="2245"/>
                  </a:cubicBezTo>
                  <a:cubicBezTo>
                    <a:pt x="12883" y="2225"/>
                    <a:pt x="12844" y="2216"/>
                    <a:pt x="12806" y="2216"/>
                  </a:cubicBezTo>
                  <a:close/>
                  <a:moveTo>
                    <a:pt x="1054" y="2226"/>
                  </a:moveTo>
                  <a:cubicBezTo>
                    <a:pt x="1015" y="2226"/>
                    <a:pt x="976" y="2236"/>
                    <a:pt x="940" y="2257"/>
                  </a:cubicBezTo>
                  <a:cubicBezTo>
                    <a:pt x="833" y="2318"/>
                    <a:pt x="797" y="2456"/>
                    <a:pt x="857" y="2563"/>
                  </a:cubicBezTo>
                  <a:cubicBezTo>
                    <a:pt x="901" y="2634"/>
                    <a:pt x="974" y="2674"/>
                    <a:pt x="1053" y="2675"/>
                  </a:cubicBezTo>
                  <a:cubicBezTo>
                    <a:pt x="1093" y="2675"/>
                    <a:pt x="1130" y="2667"/>
                    <a:pt x="1166" y="2644"/>
                  </a:cubicBezTo>
                  <a:cubicBezTo>
                    <a:pt x="1274" y="2584"/>
                    <a:pt x="1310" y="2445"/>
                    <a:pt x="1249" y="2338"/>
                  </a:cubicBezTo>
                  <a:lnTo>
                    <a:pt x="1246" y="2338"/>
                  </a:lnTo>
                  <a:cubicBezTo>
                    <a:pt x="1206" y="2266"/>
                    <a:pt x="1131" y="2226"/>
                    <a:pt x="1054" y="2226"/>
                  </a:cubicBezTo>
                  <a:close/>
                  <a:moveTo>
                    <a:pt x="12125" y="3183"/>
                  </a:moveTo>
                  <a:cubicBezTo>
                    <a:pt x="12061" y="3183"/>
                    <a:pt x="11998" y="3211"/>
                    <a:pt x="11954" y="3264"/>
                  </a:cubicBezTo>
                  <a:cubicBezTo>
                    <a:pt x="11873" y="3360"/>
                    <a:pt x="11887" y="3502"/>
                    <a:pt x="11981" y="3581"/>
                  </a:cubicBezTo>
                  <a:cubicBezTo>
                    <a:pt x="12023" y="3617"/>
                    <a:pt x="12076" y="3634"/>
                    <a:pt x="12125" y="3635"/>
                  </a:cubicBezTo>
                  <a:cubicBezTo>
                    <a:pt x="12192" y="3635"/>
                    <a:pt x="12254" y="3608"/>
                    <a:pt x="12299" y="3554"/>
                  </a:cubicBezTo>
                  <a:cubicBezTo>
                    <a:pt x="12378" y="3459"/>
                    <a:pt x="12366" y="3318"/>
                    <a:pt x="12272" y="3236"/>
                  </a:cubicBezTo>
                  <a:cubicBezTo>
                    <a:pt x="12228" y="3201"/>
                    <a:pt x="12177" y="3183"/>
                    <a:pt x="12125" y="3183"/>
                  </a:cubicBezTo>
                  <a:close/>
                  <a:moveTo>
                    <a:pt x="1735" y="3191"/>
                  </a:moveTo>
                  <a:cubicBezTo>
                    <a:pt x="1684" y="3191"/>
                    <a:pt x="1632" y="3208"/>
                    <a:pt x="1589" y="3245"/>
                  </a:cubicBezTo>
                  <a:cubicBezTo>
                    <a:pt x="1493" y="3324"/>
                    <a:pt x="1481" y="3466"/>
                    <a:pt x="1560" y="3562"/>
                  </a:cubicBezTo>
                  <a:cubicBezTo>
                    <a:pt x="1604" y="3614"/>
                    <a:pt x="1670" y="3642"/>
                    <a:pt x="1734" y="3642"/>
                  </a:cubicBezTo>
                  <a:cubicBezTo>
                    <a:pt x="1785" y="3642"/>
                    <a:pt x="1837" y="3624"/>
                    <a:pt x="1878" y="3590"/>
                  </a:cubicBezTo>
                  <a:cubicBezTo>
                    <a:pt x="1972" y="3508"/>
                    <a:pt x="1987" y="3367"/>
                    <a:pt x="1905" y="3272"/>
                  </a:cubicBezTo>
                  <a:cubicBezTo>
                    <a:pt x="1862" y="3218"/>
                    <a:pt x="1799" y="3191"/>
                    <a:pt x="1735" y="3191"/>
                  </a:cubicBezTo>
                  <a:close/>
                  <a:moveTo>
                    <a:pt x="11289" y="4019"/>
                  </a:moveTo>
                  <a:cubicBezTo>
                    <a:pt x="11238" y="4019"/>
                    <a:pt x="11187" y="4036"/>
                    <a:pt x="11145" y="4071"/>
                  </a:cubicBezTo>
                  <a:cubicBezTo>
                    <a:pt x="11051" y="4153"/>
                    <a:pt x="11036" y="4294"/>
                    <a:pt x="11118" y="4389"/>
                  </a:cubicBezTo>
                  <a:cubicBezTo>
                    <a:pt x="11163" y="4443"/>
                    <a:pt x="11225" y="4470"/>
                    <a:pt x="11289" y="4470"/>
                  </a:cubicBezTo>
                  <a:cubicBezTo>
                    <a:pt x="11341" y="4470"/>
                    <a:pt x="11393" y="4452"/>
                    <a:pt x="11436" y="4416"/>
                  </a:cubicBezTo>
                  <a:cubicBezTo>
                    <a:pt x="11530" y="4337"/>
                    <a:pt x="11541" y="4195"/>
                    <a:pt x="11463" y="4101"/>
                  </a:cubicBezTo>
                  <a:cubicBezTo>
                    <a:pt x="11418" y="4046"/>
                    <a:pt x="11354" y="4019"/>
                    <a:pt x="11289" y="4019"/>
                  </a:cubicBezTo>
                  <a:close/>
                  <a:moveTo>
                    <a:pt x="2570" y="4026"/>
                  </a:moveTo>
                  <a:cubicBezTo>
                    <a:pt x="2505" y="4026"/>
                    <a:pt x="2442" y="4053"/>
                    <a:pt x="2398" y="4107"/>
                  </a:cubicBezTo>
                  <a:cubicBezTo>
                    <a:pt x="2318" y="4201"/>
                    <a:pt x="2330" y="4343"/>
                    <a:pt x="2426" y="4425"/>
                  </a:cubicBezTo>
                  <a:cubicBezTo>
                    <a:pt x="2468" y="4459"/>
                    <a:pt x="2520" y="4477"/>
                    <a:pt x="2569" y="4477"/>
                  </a:cubicBezTo>
                  <a:cubicBezTo>
                    <a:pt x="2635" y="4477"/>
                    <a:pt x="2697" y="4449"/>
                    <a:pt x="2743" y="4395"/>
                  </a:cubicBezTo>
                  <a:cubicBezTo>
                    <a:pt x="2822" y="4301"/>
                    <a:pt x="2810" y="4159"/>
                    <a:pt x="2716" y="4078"/>
                  </a:cubicBezTo>
                  <a:cubicBezTo>
                    <a:pt x="2673" y="4043"/>
                    <a:pt x="2621" y="4026"/>
                    <a:pt x="2570" y="4026"/>
                  </a:cubicBezTo>
                  <a:close/>
                  <a:moveTo>
                    <a:pt x="10323" y="4698"/>
                  </a:moveTo>
                  <a:cubicBezTo>
                    <a:pt x="10285" y="4698"/>
                    <a:pt x="10246" y="4708"/>
                    <a:pt x="10211" y="4729"/>
                  </a:cubicBezTo>
                  <a:cubicBezTo>
                    <a:pt x="10103" y="4794"/>
                    <a:pt x="10063" y="4931"/>
                    <a:pt x="10128" y="5038"/>
                  </a:cubicBezTo>
                  <a:cubicBezTo>
                    <a:pt x="10170" y="5110"/>
                    <a:pt x="10244" y="5152"/>
                    <a:pt x="10322" y="5152"/>
                  </a:cubicBezTo>
                  <a:cubicBezTo>
                    <a:pt x="10361" y="5152"/>
                    <a:pt x="10398" y="5141"/>
                    <a:pt x="10435" y="5120"/>
                  </a:cubicBezTo>
                  <a:cubicBezTo>
                    <a:pt x="10543" y="5056"/>
                    <a:pt x="10580" y="4919"/>
                    <a:pt x="10517" y="4811"/>
                  </a:cubicBezTo>
                  <a:cubicBezTo>
                    <a:pt x="10476" y="4739"/>
                    <a:pt x="10400" y="4698"/>
                    <a:pt x="10323" y="4698"/>
                  </a:cubicBezTo>
                  <a:close/>
                  <a:moveTo>
                    <a:pt x="3542" y="4706"/>
                  </a:moveTo>
                  <a:cubicBezTo>
                    <a:pt x="3464" y="4706"/>
                    <a:pt x="3387" y="4746"/>
                    <a:pt x="3345" y="4818"/>
                  </a:cubicBezTo>
                  <a:cubicBezTo>
                    <a:pt x="3281" y="4925"/>
                    <a:pt x="3320" y="5063"/>
                    <a:pt x="3428" y="5124"/>
                  </a:cubicBezTo>
                  <a:cubicBezTo>
                    <a:pt x="3461" y="5146"/>
                    <a:pt x="3501" y="5155"/>
                    <a:pt x="3539" y="5157"/>
                  </a:cubicBezTo>
                  <a:cubicBezTo>
                    <a:pt x="3617" y="5157"/>
                    <a:pt x="3694" y="5116"/>
                    <a:pt x="3735" y="5044"/>
                  </a:cubicBezTo>
                  <a:cubicBezTo>
                    <a:pt x="3797" y="4936"/>
                    <a:pt x="3759" y="4799"/>
                    <a:pt x="3653" y="4735"/>
                  </a:cubicBezTo>
                  <a:cubicBezTo>
                    <a:pt x="3618" y="4715"/>
                    <a:pt x="3580" y="4706"/>
                    <a:pt x="3542" y="4706"/>
                  </a:cubicBezTo>
                  <a:close/>
                  <a:moveTo>
                    <a:pt x="9251" y="5201"/>
                  </a:moveTo>
                  <a:cubicBezTo>
                    <a:pt x="9225" y="5201"/>
                    <a:pt x="9200" y="5206"/>
                    <a:pt x="9174" y="5215"/>
                  </a:cubicBezTo>
                  <a:cubicBezTo>
                    <a:pt x="9057" y="5257"/>
                    <a:pt x="8997" y="5386"/>
                    <a:pt x="9039" y="5502"/>
                  </a:cubicBezTo>
                  <a:cubicBezTo>
                    <a:pt x="9073" y="5594"/>
                    <a:pt x="9159" y="5650"/>
                    <a:pt x="9251" y="5650"/>
                  </a:cubicBezTo>
                  <a:cubicBezTo>
                    <a:pt x="9278" y="5650"/>
                    <a:pt x="9303" y="5646"/>
                    <a:pt x="9330" y="5637"/>
                  </a:cubicBezTo>
                  <a:cubicBezTo>
                    <a:pt x="9444" y="5594"/>
                    <a:pt x="9505" y="5465"/>
                    <a:pt x="9462" y="5350"/>
                  </a:cubicBezTo>
                  <a:cubicBezTo>
                    <a:pt x="9429" y="5258"/>
                    <a:pt x="9343" y="5201"/>
                    <a:pt x="9251" y="5201"/>
                  </a:cubicBezTo>
                  <a:close/>
                  <a:moveTo>
                    <a:pt x="4614" y="5205"/>
                  </a:moveTo>
                  <a:cubicBezTo>
                    <a:pt x="4521" y="5205"/>
                    <a:pt x="4432" y="5260"/>
                    <a:pt x="4398" y="5352"/>
                  </a:cubicBezTo>
                  <a:cubicBezTo>
                    <a:pt x="4357" y="5469"/>
                    <a:pt x="4417" y="5600"/>
                    <a:pt x="4533" y="5640"/>
                  </a:cubicBezTo>
                  <a:cubicBezTo>
                    <a:pt x="4560" y="5649"/>
                    <a:pt x="4585" y="5653"/>
                    <a:pt x="4610" y="5654"/>
                  </a:cubicBezTo>
                  <a:cubicBezTo>
                    <a:pt x="4702" y="5654"/>
                    <a:pt x="4791" y="5598"/>
                    <a:pt x="4822" y="5507"/>
                  </a:cubicBezTo>
                  <a:cubicBezTo>
                    <a:pt x="4864" y="5391"/>
                    <a:pt x="4806" y="5260"/>
                    <a:pt x="4689" y="5217"/>
                  </a:cubicBezTo>
                  <a:cubicBezTo>
                    <a:pt x="4664" y="5209"/>
                    <a:pt x="4639" y="5205"/>
                    <a:pt x="4614" y="5205"/>
                  </a:cubicBezTo>
                  <a:close/>
                  <a:moveTo>
                    <a:pt x="8109" y="5506"/>
                  </a:moveTo>
                  <a:cubicBezTo>
                    <a:pt x="8096" y="5506"/>
                    <a:pt x="8083" y="5507"/>
                    <a:pt x="8071" y="5509"/>
                  </a:cubicBezTo>
                  <a:cubicBezTo>
                    <a:pt x="7949" y="5531"/>
                    <a:pt x="7865" y="5647"/>
                    <a:pt x="7888" y="5770"/>
                  </a:cubicBezTo>
                  <a:cubicBezTo>
                    <a:pt x="7905" y="5878"/>
                    <a:pt x="8001" y="5956"/>
                    <a:pt x="8108" y="5956"/>
                  </a:cubicBezTo>
                  <a:cubicBezTo>
                    <a:pt x="8109" y="5956"/>
                    <a:pt x="8109" y="5956"/>
                    <a:pt x="8110" y="5956"/>
                  </a:cubicBezTo>
                  <a:cubicBezTo>
                    <a:pt x="8122" y="5956"/>
                    <a:pt x="8137" y="5955"/>
                    <a:pt x="8149" y="5952"/>
                  </a:cubicBezTo>
                  <a:cubicBezTo>
                    <a:pt x="8272" y="5933"/>
                    <a:pt x="8354" y="5816"/>
                    <a:pt x="8333" y="5692"/>
                  </a:cubicBezTo>
                  <a:cubicBezTo>
                    <a:pt x="8312" y="5582"/>
                    <a:pt x="8216" y="5506"/>
                    <a:pt x="8109" y="5506"/>
                  </a:cubicBezTo>
                  <a:close/>
                  <a:moveTo>
                    <a:pt x="5753" y="5507"/>
                  </a:moveTo>
                  <a:cubicBezTo>
                    <a:pt x="5644" y="5507"/>
                    <a:pt x="5549" y="5585"/>
                    <a:pt x="5530" y="5696"/>
                  </a:cubicBezTo>
                  <a:cubicBezTo>
                    <a:pt x="5512" y="5817"/>
                    <a:pt x="5591" y="5935"/>
                    <a:pt x="5716" y="5955"/>
                  </a:cubicBezTo>
                  <a:lnTo>
                    <a:pt x="5714" y="5955"/>
                  </a:lnTo>
                  <a:cubicBezTo>
                    <a:pt x="5727" y="5958"/>
                    <a:pt x="5741" y="5959"/>
                    <a:pt x="5755" y="5959"/>
                  </a:cubicBezTo>
                  <a:cubicBezTo>
                    <a:pt x="5860" y="5959"/>
                    <a:pt x="5958" y="5880"/>
                    <a:pt x="5975" y="5772"/>
                  </a:cubicBezTo>
                  <a:cubicBezTo>
                    <a:pt x="5997" y="5647"/>
                    <a:pt x="5914" y="5531"/>
                    <a:pt x="5793" y="5510"/>
                  </a:cubicBezTo>
                  <a:cubicBezTo>
                    <a:pt x="5779" y="5508"/>
                    <a:pt x="5766" y="5507"/>
                    <a:pt x="5753" y="5507"/>
                  </a:cubicBezTo>
                  <a:close/>
                  <a:moveTo>
                    <a:pt x="6931" y="5608"/>
                  </a:moveTo>
                  <a:cubicBezTo>
                    <a:pt x="6806" y="5608"/>
                    <a:pt x="6705" y="5709"/>
                    <a:pt x="6705" y="5833"/>
                  </a:cubicBezTo>
                  <a:cubicBezTo>
                    <a:pt x="6705" y="5959"/>
                    <a:pt x="6806" y="6059"/>
                    <a:pt x="6931" y="6059"/>
                  </a:cubicBezTo>
                  <a:cubicBezTo>
                    <a:pt x="7058" y="6059"/>
                    <a:pt x="7159" y="5958"/>
                    <a:pt x="7159" y="5833"/>
                  </a:cubicBezTo>
                  <a:cubicBezTo>
                    <a:pt x="7157" y="5709"/>
                    <a:pt x="7057" y="5608"/>
                    <a:pt x="6931" y="56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875300" y="3707463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4" y="0"/>
                  </a:moveTo>
                  <a:cubicBezTo>
                    <a:pt x="165" y="0"/>
                    <a:pt x="106" y="21"/>
                    <a:pt x="65" y="62"/>
                  </a:cubicBezTo>
                  <a:cubicBezTo>
                    <a:pt x="22" y="105"/>
                    <a:pt x="0" y="161"/>
                    <a:pt x="0" y="222"/>
                  </a:cubicBezTo>
                  <a:cubicBezTo>
                    <a:pt x="0" y="281"/>
                    <a:pt x="22" y="340"/>
                    <a:pt x="65" y="380"/>
                  </a:cubicBezTo>
                  <a:cubicBezTo>
                    <a:pt x="107" y="423"/>
                    <a:pt x="163" y="447"/>
                    <a:pt x="224" y="447"/>
                  </a:cubicBezTo>
                  <a:cubicBezTo>
                    <a:pt x="282" y="447"/>
                    <a:pt x="343" y="423"/>
                    <a:pt x="383" y="380"/>
                  </a:cubicBezTo>
                  <a:cubicBezTo>
                    <a:pt x="426" y="338"/>
                    <a:pt x="450" y="280"/>
                    <a:pt x="450" y="222"/>
                  </a:cubicBezTo>
                  <a:cubicBezTo>
                    <a:pt x="450" y="161"/>
                    <a:pt x="426" y="105"/>
                    <a:pt x="383" y="62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536250" y="3713013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8" y="1"/>
                  </a:moveTo>
                  <a:cubicBezTo>
                    <a:pt x="213" y="1"/>
                    <a:pt x="198" y="2"/>
                    <a:pt x="183" y="5"/>
                  </a:cubicBezTo>
                  <a:cubicBezTo>
                    <a:pt x="167" y="7"/>
                    <a:pt x="155" y="12"/>
                    <a:pt x="141" y="17"/>
                  </a:cubicBezTo>
                  <a:cubicBezTo>
                    <a:pt x="126" y="23"/>
                    <a:pt x="114" y="30"/>
                    <a:pt x="102" y="38"/>
                  </a:cubicBezTo>
                  <a:cubicBezTo>
                    <a:pt x="89" y="46"/>
                    <a:pt x="77" y="54"/>
                    <a:pt x="68" y="66"/>
                  </a:cubicBezTo>
                  <a:cubicBezTo>
                    <a:pt x="25" y="106"/>
                    <a:pt x="0" y="165"/>
                    <a:pt x="0" y="225"/>
                  </a:cubicBezTo>
                  <a:cubicBezTo>
                    <a:pt x="0" y="255"/>
                    <a:pt x="7" y="284"/>
                    <a:pt x="19" y="311"/>
                  </a:cubicBezTo>
                  <a:cubicBezTo>
                    <a:pt x="30" y="338"/>
                    <a:pt x="46" y="363"/>
                    <a:pt x="68" y="384"/>
                  </a:cubicBezTo>
                  <a:cubicBezTo>
                    <a:pt x="77" y="395"/>
                    <a:pt x="89" y="405"/>
                    <a:pt x="102" y="414"/>
                  </a:cubicBezTo>
                  <a:cubicBezTo>
                    <a:pt x="114" y="422"/>
                    <a:pt x="128" y="430"/>
                    <a:pt x="141" y="435"/>
                  </a:cubicBezTo>
                  <a:cubicBezTo>
                    <a:pt x="154" y="441"/>
                    <a:pt x="167" y="445"/>
                    <a:pt x="183" y="447"/>
                  </a:cubicBezTo>
                  <a:cubicBezTo>
                    <a:pt x="197" y="448"/>
                    <a:pt x="213" y="451"/>
                    <a:pt x="227" y="451"/>
                  </a:cubicBezTo>
                  <a:cubicBezTo>
                    <a:pt x="242" y="451"/>
                    <a:pt x="255" y="448"/>
                    <a:pt x="271" y="447"/>
                  </a:cubicBezTo>
                  <a:cubicBezTo>
                    <a:pt x="285" y="446"/>
                    <a:pt x="300" y="441"/>
                    <a:pt x="312" y="435"/>
                  </a:cubicBezTo>
                  <a:cubicBezTo>
                    <a:pt x="327" y="429"/>
                    <a:pt x="338" y="422"/>
                    <a:pt x="352" y="414"/>
                  </a:cubicBezTo>
                  <a:cubicBezTo>
                    <a:pt x="364" y="405"/>
                    <a:pt x="374" y="395"/>
                    <a:pt x="385" y="384"/>
                  </a:cubicBezTo>
                  <a:cubicBezTo>
                    <a:pt x="426" y="342"/>
                    <a:pt x="451" y="284"/>
                    <a:pt x="451" y="225"/>
                  </a:cubicBezTo>
                  <a:cubicBezTo>
                    <a:pt x="451" y="165"/>
                    <a:pt x="426" y="109"/>
                    <a:pt x="385" y="66"/>
                  </a:cubicBezTo>
                  <a:cubicBezTo>
                    <a:pt x="374" y="54"/>
                    <a:pt x="364" y="46"/>
                    <a:pt x="352" y="38"/>
                  </a:cubicBezTo>
                  <a:cubicBezTo>
                    <a:pt x="339" y="30"/>
                    <a:pt x="327" y="23"/>
                    <a:pt x="312" y="17"/>
                  </a:cubicBezTo>
                  <a:cubicBezTo>
                    <a:pt x="301" y="11"/>
                    <a:pt x="286" y="7"/>
                    <a:pt x="271" y="5"/>
                  </a:cubicBezTo>
                  <a:cubicBezTo>
                    <a:pt x="257" y="2"/>
                    <a:pt x="24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340200" y="3741138"/>
              <a:ext cx="203950" cy="81900"/>
            </a:xfrm>
            <a:custGeom>
              <a:avLst/>
              <a:gdLst/>
              <a:ahLst/>
              <a:cxnLst/>
              <a:rect l="l" t="t" r="r" b="b"/>
              <a:pathLst>
                <a:path w="8158" h="3276" extrusionOk="0">
                  <a:moveTo>
                    <a:pt x="7908" y="1"/>
                  </a:moveTo>
                  <a:cubicBezTo>
                    <a:pt x="7810" y="1"/>
                    <a:pt x="7720" y="64"/>
                    <a:pt x="7692" y="162"/>
                  </a:cubicBezTo>
                  <a:cubicBezTo>
                    <a:pt x="7656" y="282"/>
                    <a:pt x="7725" y="407"/>
                    <a:pt x="7845" y="441"/>
                  </a:cubicBezTo>
                  <a:cubicBezTo>
                    <a:pt x="7864" y="448"/>
                    <a:pt x="7885" y="451"/>
                    <a:pt x="7907" y="451"/>
                  </a:cubicBezTo>
                  <a:cubicBezTo>
                    <a:pt x="8004" y="451"/>
                    <a:pt x="8095" y="386"/>
                    <a:pt x="8124" y="288"/>
                  </a:cubicBezTo>
                  <a:cubicBezTo>
                    <a:pt x="8158" y="169"/>
                    <a:pt x="8090" y="46"/>
                    <a:pt x="7971" y="10"/>
                  </a:cubicBezTo>
                  <a:cubicBezTo>
                    <a:pt x="7950" y="4"/>
                    <a:pt x="7929" y="1"/>
                    <a:pt x="7908" y="1"/>
                  </a:cubicBezTo>
                  <a:close/>
                  <a:moveTo>
                    <a:pt x="251" y="3"/>
                  </a:moveTo>
                  <a:cubicBezTo>
                    <a:pt x="230" y="3"/>
                    <a:pt x="208" y="6"/>
                    <a:pt x="187" y="13"/>
                  </a:cubicBezTo>
                  <a:cubicBezTo>
                    <a:pt x="68" y="48"/>
                    <a:pt x="0" y="173"/>
                    <a:pt x="37" y="292"/>
                  </a:cubicBezTo>
                  <a:cubicBezTo>
                    <a:pt x="64" y="392"/>
                    <a:pt x="154" y="454"/>
                    <a:pt x="253" y="454"/>
                  </a:cubicBezTo>
                  <a:cubicBezTo>
                    <a:pt x="273" y="454"/>
                    <a:pt x="294" y="449"/>
                    <a:pt x="316" y="445"/>
                  </a:cubicBezTo>
                  <a:cubicBezTo>
                    <a:pt x="435" y="410"/>
                    <a:pt x="502" y="286"/>
                    <a:pt x="468" y="166"/>
                  </a:cubicBezTo>
                  <a:cubicBezTo>
                    <a:pt x="438" y="68"/>
                    <a:pt x="348" y="3"/>
                    <a:pt x="251" y="3"/>
                  </a:cubicBezTo>
                  <a:close/>
                  <a:moveTo>
                    <a:pt x="7436" y="1032"/>
                  </a:moveTo>
                  <a:cubicBezTo>
                    <a:pt x="7362" y="1032"/>
                    <a:pt x="7289" y="1069"/>
                    <a:pt x="7246" y="1135"/>
                  </a:cubicBezTo>
                  <a:cubicBezTo>
                    <a:pt x="7179" y="1241"/>
                    <a:pt x="7207" y="1381"/>
                    <a:pt x="7313" y="1446"/>
                  </a:cubicBezTo>
                  <a:cubicBezTo>
                    <a:pt x="7351" y="1470"/>
                    <a:pt x="7391" y="1481"/>
                    <a:pt x="7435" y="1483"/>
                  </a:cubicBezTo>
                  <a:cubicBezTo>
                    <a:pt x="7510" y="1483"/>
                    <a:pt x="7582" y="1446"/>
                    <a:pt x="7625" y="1381"/>
                  </a:cubicBezTo>
                  <a:cubicBezTo>
                    <a:pt x="7692" y="1275"/>
                    <a:pt x="7663" y="1135"/>
                    <a:pt x="7557" y="1068"/>
                  </a:cubicBezTo>
                  <a:cubicBezTo>
                    <a:pt x="7520" y="1044"/>
                    <a:pt x="7478" y="1032"/>
                    <a:pt x="7436" y="1032"/>
                  </a:cubicBezTo>
                  <a:close/>
                  <a:moveTo>
                    <a:pt x="726" y="1035"/>
                  </a:moveTo>
                  <a:cubicBezTo>
                    <a:pt x="684" y="1035"/>
                    <a:pt x="641" y="1047"/>
                    <a:pt x="602" y="1071"/>
                  </a:cubicBezTo>
                  <a:cubicBezTo>
                    <a:pt x="498" y="1138"/>
                    <a:pt x="470" y="1278"/>
                    <a:pt x="538" y="1382"/>
                  </a:cubicBezTo>
                  <a:cubicBezTo>
                    <a:pt x="580" y="1450"/>
                    <a:pt x="652" y="1486"/>
                    <a:pt x="727" y="1486"/>
                  </a:cubicBezTo>
                  <a:cubicBezTo>
                    <a:pt x="767" y="1486"/>
                    <a:pt x="810" y="1475"/>
                    <a:pt x="849" y="1450"/>
                  </a:cubicBezTo>
                  <a:cubicBezTo>
                    <a:pt x="953" y="1382"/>
                    <a:pt x="984" y="1242"/>
                    <a:pt x="916" y="1138"/>
                  </a:cubicBezTo>
                  <a:cubicBezTo>
                    <a:pt x="872" y="1071"/>
                    <a:pt x="800" y="1035"/>
                    <a:pt x="726" y="1035"/>
                  </a:cubicBezTo>
                  <a:close/>
                  <a:moveTo>
                    <a:pt x="6689" y="1888"/>
                  </a:moveTo>
                  <a:cubicBezTo>
                    <a:pt x="6638" y="1888"/>
                    <a:pt x="6586" y="1906"/>
                    <a:pt x="6545" y="1942"/>
                  </a:cubicBezTo>
                  <a:lnTo>
                    <a:pt x="6542" y="1942"/>
                  </a:lnTo>
                  <a:cubicBezTo>
                    <a:pt x="6450" y="2027"/>
                    <a:pt x="6440" y="2168"/>
                    <a:pt x="6520" y="2263"/>
                  </a:cubicBezTo>
                  <a:cubicBezTo>
                    <a:pt x="6566" y="2314"/>
                    <a:pt x="6628" y="2340"/>
                    <a:pt x="6691" y="2340"/>
                  </a:cubicBezTo>
                  <a:cubicBezTo>
                    <a:pt x="6743" y="2340"/>
                    <a:pt x="6798" y="2321"/>
                    <a:pt x="6840" y="2285"/>
                  </a:cubicBezTo>
                  <a:lnTo>
                    <a:pt x="6837" y="2285"/>
                  </a:lnTo>
                  <a:cubicBezTo>
                    <a:pt x="6933" y="2202"/>
                    <a:pt x="6944" y="2060"/>
                    <a:pt x="6862" y="1967"/>
                  </a:cubicBezTo>
                  <a:cubicBezTo>
                    <a:pt x="6816" y="1915"/>
                    <a:pt x="6753" y="1888"/>
                    <a:pt x="6689" y="1888"/>
                  </a:cubicBezTo>
                  <a:close/>
                  <a:moveTo>
                    <a:pt x="1472" y="1891"/>
                  </a:moveTo>
                  <a:cubicBezTo>
                    <a:pt x="1407" y="1891"/>
                    <a:pt x="1343" y="1918"/>
                    <a:pt x="1298" y="1970"/>
                  </a:cubicBezTo>
                  <a:cubicBezTo>
                    <a:pt x="1216" y="2062"/>
                    <a:pt x="1229" y="2206"/>
                    <a:pt x="1323" y="2288"/>
                  </a:cubicBezTo>
                  <a:cubicBezTo>
                    <a:pt x="1363" y="2324"/>
                    <a:pt x="1417" y="2342"/>
                    <a:pt x="1469" y="2342"/>
                  </a:cubicBezTo>
                  <a:cubicBezTo>
                    <a:pt x="1534" y="2342"/>
                    <a:pt x="1596" y="2315"/>
                    <a:pt x="1640" y="2266"/>
                  </a:cubicBezTo>
                  <a:cubicBezTo>
                    <a:pt x="1722" y="2171"/>
                    <a:pt x="1711" y="2028"/>
                    <a:pt x="1619" y="1945"/>
                  </a:cubicBezTo>
                  <a:cubicBezTo>
                    <a:pt x="1576" y="1909"/>
                    <a:pt x="1524" y="1891"/>
                    <a:pt x="1472" y="1891"/>
                  </a:cubicBezTo>
                  <a:close/>
                  <a:moveTo>
                    <a:pt x="2426" y="2505"/>
                  </a:moveTo>
                  <a:cubicBezTo>
                    <a:pt x="2341" y="2505"/>
                    <a:pt x="2258" y="2555"/>
                    <a:pt x="2220" y="2637"/>
                  </a:cubicBezTo>
                  <a:cubicBezTo>
                    <a:pt x="2168" y="2750"/>
                    <a:pt x="2217" y="2883"/>
                    <a:pt x="2330" y="2935"/>
                  </a:cubicBezTo>
                  <a:cubicBezTo>
                    <a:pt x="2361" y="2951"/>
                    <a:pt x="2392" y="2956"/>
                    <a:pt x="2426" y="2956"/>
                  </a:cubicBezTo>
                  <a:cubicBezTo>
                    <a:pt x="2511" y="2956"/>
                    <a:pt x="2592" y="2907"/>
                    <a:pt x="2630" y="2824"/>
                  </a:cubicBezTo>
                  <a:cubicBezTo>
                    <a:pt x="2682" y="2712"/>
                    <a:pt x="2630" y="2577"/>
                    <a:pt x="2517" y="2525"/>
                  </a:cubicBezTo>
                  <a:cubicBezTo>
                    <a:pt x="2488" y="2512"/>
                    <a:pt x="2457" y="2505"/>
                    <a:pt x="2426" y="2505"/>
                  </a:cubicBezTo>
                  <a:close/>
                  <a:moveTo>
                    <a:pt x="5737" y="2505"/>
                  </a:moveTo>
                  <a:cubicBezTo>
                    <a:pt x="5706" y="2505"/>
                    <a:pt x="5674" y="2511"/>
                    <a:pt x="5643" y="2525"/>
                  </a:cubicBezTo>
                  <a:cubicBezTo>
                    <a:pt x="5529" y="2577"/>
                    <a:pt x="5482" y="2709"/>
                    <a:pt x="5533" y="2822"/>
                  </a:cubicBezTo>
                  <a:cubicBezTo>
                    <a:pt x="5570" y="2905"/>
                    <a:pt x="5653" y="2956"/>
                    <a:pt x="5738" y="2956"/>
                  </a:cubicBezTo>
                  <a:cubicBezTo>
                    <a:pt x="5767" y="2956"/>
                    <a:pt x="5800" y="2947"/>
                    <a:pt x="5830" y="2935"/>
                  </a:cubicBezTo>
                  <a:cubicBezTo>
                    <a:pt x="5943" y="2883"/>
                    <a:pt x="5992" y="2748"/>
                    <a:pt x="5940" y="2635"/>
                  </a:cubicBezTo>
                  <a:cubicBezTo>
                    <a:pt x="5902" y="2553"/>
                    <a:pt x="5822" y="2505"/>
                    <a:pt x="5737" y="2505"/>
                  </a:cubicBezTo>
                  <a:close/>
                  <a:moveTo>
                    <a:pt x="3510" y="2825"/>
                  </a:moveTo>
                  <a:cubicBezTo>
                    <a:pt x="3401" y="2825"/>
                    <a:pt x="3306" y="2906"/>
                    <a:pt x="3289" y="3019"/>
                  </a:cubicBezTo>
                  <a:cubicBezTo>
                    <a:pt x="3271" y="3140"/>
                    <a:pt x="3356" y="3255"/>
                    <a:pt x="3481" y="3273"/>
                  </a:cubicBezTo>
                  <a:cubicBezTo>
                    <a:pt x="3492" y="3273"/>
                    <a:pt x="3504" y="3274"/>
                    <a:pt x="3512" y="3274"/>
                  </a:cubicBezTo>
                  <a:cubicBezTo>
                    <a:pt x="3622" y="3274"/>
                    <a:pt x="3719" y="3194"/>
                    <a:pt x="3735" y="3081"/>
                  </a:cubicBezTo>
                  <a:cubicBezTo>
                    <a:pt x="3753" y="2958"/>
                    <a:pt x="3667" y="2845"/>
                    <a:pt x="3543" y="2827"/>
                  </a:cubicBezTo>
                  <a:cubicBezTo>
                    <a:pt x="3532" y="2825"/>
                    <a:pt x="3521" y="2825"/>
                    <a:pt x="3510" y="2825"/>
                  </a:cubicBezTo>
                  <a:close/>
                  <a:moveTo>
                    <a:pt x="4650" y="2825"/>
                  </a:moveTo>
                  <a:cubicBezTo>
                    <a:pt x="4639" y="2825"/>
                    <a:pt x="4628" y="2825"/>
                    <a:pt x="4616" y="2827"/>
                  </a:cubicBezTo>
                  <a:cubicBezTo>
                    <a:pt x="4492" y="2843"/>
                    <a:pt x="4407" y="2957"/>
                    <a:pt x="4425" y="3081"/>
                  </a:cubicBezTo>
                  <a:cubicBezTo>
                    <a:pt x="4441" y="3194"/>
                    <a:pt x="4538" y="3274"/>
                    <a:pt x="4648" y="3275"/>
                  </a:cubicBezTo>
                  <a:cubicBezTo>
                    <a:pt x="4658" y="3275"/>
                    <a:pt x="4667" y="3273"/>
                    <a:pt x="4679" y="3273"/>
                  </a:cubicBezTo>
                  <a:cubicBezTo>
                    <a:pt x="4803" y="3255"/>
                    <a:pt x="4888" y="3140"/>
                    <a:pt x="4871" y="3016"/>
                  </a:cubicBezTo>
                  <a:cubicBezTo>
                    <a:pt x="4855" y="2906"/>
                    <a:pt x="4761" y="2825"/>
                    <a:pt x="4650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336850" y="3713063"/>
              <a:ext cx="11275" cy="11250"/>
            </a:xfrm>
            <a:custGeom>
              <a:avLst/>
              <a:gdLst/>
              <a:ahLst/>
              <a:cxnLst/>
              <a:rect l="l" t="t" r="r" b="b"/>
              <a:pathLst>
                <a:path w="451" h="450" extrusionOk="0">
                  <a:moveTo>
                    <a:pt x="225" y="0"/>
                  </a:moveTo>
                  <a:cubicBezTo>
                    <a:pt x="166" y="0"/>
                    <a:pt x="107" y="21"/>
                    <a:pt x="66" y="62"/>
                  </a:cubicBezTo>
                  <a:cubicBezTo>
                    <a:pt x="46" y="83"/>
                    <a:pt x="29" y="108"/>
                    <a:pt x="16" y="135"/>
                  </a:cubicBezTo>
                  <a:cubicBezTo>
                    <a:pt x="5" y="165"/>
                    <a:pt x="1" y="194"/>
                    <a:pt x="1" y="223"/>
                  </a:cubicBezTo>
                  <a:cubicBezTo>
                    <a:pt x="1" y="283"/>
                    <a:pt x="23" y="341"/>
                    <a:pt x="66" y="382"/>
                  </a:cubicBezTo>
                  <a:cubicBezTo>
                    <a:pt x="109" y="424"/>
                    <a:pt x="165" y="449"/>
                    <a:pt x="226" y="449"/>
                  </a:cubicBezTo>
                  <a:cubicBezTo>
                    <a:pt x="284" y="449"/>
                    <a:pt x="342" y="424"/>
                    <a:pt x="383" y="382"/>
                  </a:cubicBezTo>
                  <a:cubicBezTo>
                    <a:pt x="426" y="340"/>
                    <a:pt x="451" y="281"/>
                    <a:pt x="451" y="223"/>
                  </a:cubicBezTo>
                  <a:cubicBezTo>
                    <a:pt x="451" y="194"/>
                    <a:pt x="445" y="165"/>
                    <a:pt x="432" y="135"/>
                  </a:cubicBezTo>
                  <a:cubicBezTo>
                    <a:pt x="423" y="108"/>
                    <a:pt x="405" y="83"/>
                    <a:pt x="383" y="62"/>
                  </a:cubicBezTo>
                  <a:cubicBezTo>
                    <a:pt x="342" y="21"/>
                    <a:pt x="283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95" name="Google Shape;195;p3"/>
          <p:cNvGrpSpPr/>
          <p:nvPr/>
        </p:nvGrpSpPr>
        <p:grpSpPr>
          <a:xfrm>
            <a:off x="2139504" y="-160551"/>
            <a:ext cx="930030" cy="1025428"/>
            <a:chOff x="5106675" y="992513"/>
            <a:chExt cx="586400" cy="646550"/>
          </a:xfrm>
        </p:grpSpPr>
        <p:sp>
          <p:nvSpPr>
            <p:cNvPr id="196" name="Google Shape;196;p3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"/>
          <p:cNvSpPr txBox="1">
            <a:spLocks noGrp="1"/>
          </p:cNvSpPr>
          <p:nvPr>
            <p:ph type="title"/>
          </p:nvPr>
        </p:nvSpPr>
        <p:spPr>
          <a:xfrm>
            <a:off x="1355700" y="977400"/>
            <a:ext cx="64326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9" name="Google Shape;829;p8"/>
          <p:cNvSpPr/>
          <p:nvPr/>
        </p:nvSpPr>
        <p:spPr>
          <a:xfrm rot="10800000" flipH="1">
            <a:off x="93100" y="-169528"/>
            <a:ext cx="284050" cy="209366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"/>
          <p:cNvSpPr/>
          <p:nvPr/>
        </p:nvSpPr>
        <p:spPr>
          <a:xfrm>
            <a:off x="1621025" y="4404057"/>
            <a:ext cx="894039" cy="894077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8"/>
          <p:cNvGrpSpPr/>
          <p:nvPr/>
        </p:nvGrpSpPr>
        <p:grpSpPr>
          <a:xfrm rot="5400000">
            <a:off x="-155098" y="1004109"/>
            <a:ext cx="1065844" cy="1727543"/>
            <a:chOff x="2246625" y="2907888"/>
            <a:chExt cx="902875" cy="1745875"/>
          </a:xfrm>
        </p:grpSpPr>
        <p:sp>
          <p:nvSpPr>
            <p:cNvPr id="832" name="Google Shape;832;p8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8"/>
          <p:cNvGrpSpPr/>
          <p:nvPr/>
        </p:nvGrpSpPr>
        <p:grpSpPr>
          <a:xfrm>
            <a:off x="8471736" y="3584701"/>
            <a:ext cx="894025" cy="985730"/>
            <a:chOff x="5106675" y="992513"/>
            <a:chExt cx="586400" cy="646550"/>
          </a:xfrm>
        </p:grpSpPr>
        <p:sp>
          <p:nvSpPr>
            <p:cNvPr id="838" name="Google Shape;838;p8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8"/>
          <p:cNvSpPr/>
          <p:nvPr/>
        </p:nvSpPr>
        <p:spPr>
          <a:xfrm>
            <a:off x="8802150" y="1387538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8"/>
          <p:cNvSpPr/>
          <p:nvPr/>
        </p:nvSpPr>
        <p:spPr>
          <a:xfrm rot="10800000" flipH="1">
            <a:off x="93100" y="1894778"/>
            <a:ext cx="284050" cy="1065784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8"/>
          <p:cNvSpPr/>
          <p:nvPr/>
        </p:nvSpPr>
        <p:spPr>
          <a:xfrm>
            <a:off x="8178250" y="763606"/>
            <a:ext cx="1637160" cy="1637197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"/>
          <p:cNvSpPr txBox="1">
            <a:spLocks noGrp="1"/>
          </p:cNvSpPr>
          <p:nvPr>
            <p:ph type="title"/>
          </p:nvPr>
        </p:nvSpPr>
        <p:spPr>
          <a:xfrm>
            <a:off x="1848964" y="1592975"/>
            <a:ext cx="54462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4" name="Google Shape;964;p9"/>
          <p:cNvSpPr txBox="1">
            <a:spLocks noGrp="1"/>
          </p:cNvSpPr>
          <p:nvPr>
            <p:ph type="subTitle" idx="1"/>
          </p:nvPr>
        </p:nvSpPr>
        <p:spPr>
          <a:xfrm>
            <a:off x="1848825" y="2560726"/>
            <a:ext cx="54462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5" name="Google Shape;965;p9"/>
          <p:cNvGrpSpPr/>
          <p:nvPr/>
        </p:nvGrpSpPr>
        <p:grpSpPr>
          <a:xfrm>
            <a:off x="-774649" y="3268719"/>
            <a:ext cx="2205288" cy="2206368"/>
            <a:chOff x="5402500" y="3790988"/>
            <a:chExt cx="1174400" cy="1174975"/>
          </a:xfrm>
        </p:grpSpPr>
        <p:sp>
          <p:nvSpPr>
            <p:cNvPr id="966" name="Google Shape;966;p9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9"/>
          <p:cNvGrpSpPr/>
          <p:nvPr/>
        </p:nvGrpSpPr>
        <p:grpSpPr>
          <a:xfrm rot="-5400000" flipH="1">
            <a:off x="7922101" y="-541457"/>
            <a:ext cx="1159833" cy="2242751"/>
            <a:chOff x="2246625" y="2907888"/>
            <a:chExt cx="902875" cy="1745875"/>
          </a:xfrm>
        </p:grpSpPr>
        <p:sp>
          <p:nvSpPr>
            <p:cNvPr id="980" name="Google Shape;980;p9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8082838" y="3491825"/>
            <a:ext cx="1367900" cy="1367925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9"/>
          <p:cNvSpPr/>
          <p:nvPr/>
        </p:nvSpPr>
        <p:spPr>
          <a:xfrm>
            <a:off x="8521788" y="3981138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"/>
          <p:cNvSpPr/>
          <p:nvPr/>
        </p:nvSpPr>
        <p:spPr>
          <a:xfrm>
            <a:off x="8617025" y="3978413"/>
            <a:ext cx="394775" cy="394750"/>
          </a:xfrm>
          <a:custGeom>
            <a:avLst/>
            <a:gdLst/>
            <a:ahLst/>
            <a:cxnLst/>
            <a:rect l="l" t="t" r="r" b="b"/>
            <a:pathLst>
              <a:path w="15791" h="15790" extrusionOk="0">
                <a:moveTo>
                  <a:pt x="9954" y="218"/>
                </a:moveTo>
                <a:lnTo>
                  <a:pt x="15573" y="5839"/>
                </a:lnTo>
                <a:lnTo>
                  <a:pt x="13517" y="13515"/>
                </a:lnTo>
                <a:lnTo>
                  <a:pt x="5841" y="15571"/>
                </a:lnTo>
                <a:lnTo>
                  <a:pt x="221" y="9951"/>
                </a:lnTo>
                <a:lnTo>
                  <a:pt x="2278" y="2275"/>
                </a:lnTo>
                <a:lnTo>
                  <a:pt x="9954" y="218"/>
                </a:lnTo>
                <a:close/>
                <a:moveTo>
                  <a:pt x="10011" y="1"/>
                </a:moveTo>
                <a:lnTo>
                  <a:pt x="2170" y="2101"/>
                </a:lnTo>
                <a:lnTo>
                  <a:pt x="2116" y="2116"/>
                </a:lnTo>
                <a:lnTo>
                  <a:pt x="15" y="9956"/>
                </a:lnTo>
                <a:lnTo>
                  <a:pt x="1" y="10011"/>
                </a:lnTo>
                <a:lnTo>
                  <a:pt x="5781" y="15789"/>
                </a:lnTo>
                <a:lnTo>
                  <a:pt x="13622" y="13690"/>
                </a:lnTo>
                <a:lnTo>
                  <a:pt x="13677" y="13676"/>
                </a:lnTo>
                <a:lnTo>
                  <a:pt x="15777" y="5835"/>
                </a:lnTo>
                <a:lnTo>
                  <a:pt x="15791" y="5780"/>
                </a:lnTo>
                <a:lnTo>
                  <a:pt x="1001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9"/>
          <p:cNvSpPr/>
          <p:nvPr/>
        </p:nvSpPr>
        <p:spPr>
          <a:xfrm>
            <a:off x="517500" y="-1411425"/>
            <a:ext cx="1951446" cy="1951482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989" name="Google Shape;989;p9"/>
          <p:cNvGrpSpPr/>
          <p:nvPr/>
        </p:nvGrpSpPr>
        <p:grpSpPr>
          <a:xfrm>
            <a:off x="720004" y="-485426"/>
            <a:ext cx="930030" cy="1025428"/>
            <a:chOff x="5106675" y="992513"/>
            <a:chExt cx="586400" cy="646550"/>
          </a:xfrm>
        </p:grpSpPr>
        <p:sp>
          <p:nvSpPr>
            <p:cNvPr id="990" name="Google Shape;990;p9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9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3"/>
          <p:cNvSpPr txBox="1">
            <a:spLocks noGrp="1"/>
          </p:cNvSpPr>
          <p:nvPr>
            <p:ph type="title" hasCustomPrompt="1"/>
          </p:nvPr>
        </p:nvSpPr>
        <p:spPr>
          <a:xfrm rot="3139">
            <a:off x="720000" y="166640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5" name="Google Shape;1165;p13"/>
          <p:cNvSpPr txBox="1">
            <a:spLocks noGrp="1"/>
          </p:cNvSpPr>
          <p:nvPr>
            <p:ph type="title" idx="2"/>
          </p:nvPr>
        </p:nvSpPr>
        <p:spPr>
          <a:xfrm>
            <a:off x="1437151" y="1559450"/>
            <a:ext cx="25542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6" name="Google Shape;1166;p13"/>
          <p:cNvSpPr txBox="1">
            <a:spLocks noGrp="1"/>
          </p:cNvSpPr>
          <p:nvPr>
            <p:ph type="subTitle" idx="1"/>
          </p:nvPr>
        </p:nvSpPr>
        <p:spPr>
          <a:xfrm>
            <a:off x="1437151" y="2286300"/>
            <a:ext cx="25542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13"/>
          <p:cNvSpPr txBox="1">
            <a:spLocks noGrp="1"/>
          </p:cNvSpPr>
          <p:nvPr>
            <p:ph type="title" idx="3" hasCustomPrompt="1"/>
          </p:nvPr>
        </p:nvSpPr>
        <p:spPr>
          <a:xfrm rot="3139">
            <a:off x="4572000" y="318300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8" name="Google Shape;1168;p13"/>
          <p:cNvSpPr txBox="1">
            <a:spLocks noGrp="1"/>
          </p:cNvSpPr>
          <p:nvPr>
            <p:ph type="title" idx="4"/>
          </p:nvPr>
        </p:nvSpPr>
        <p:spPr>
          <a:xfrm>
            <a:off x="5282015" y="3076050"/>
            <a:ext cx="25512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9" name="Google Shape;1169;p13"/>
          <p:cNvSpPr txBox="1">
            <a:spLocks noGrp="1"/>
          </p:cNvSpPr>
          <p:nvPr>
            <p:ph type="subTitle" idx="5"/>
          </p:nvPr>
        </p:nvSpPr>
        <p:spPr>
          <a:xfrm>
            <a:off x="5289984" y="3802900"/>
            <a:ext cx="2535300" cy="6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13"/>
          <p:cNvSpPr txBox="1">
            <a:spLocks noGrp="1"/>
          </p:cNvSpPr>
          <p:nvPr>
            <p:ph type="title" idx="6" hasCustomPrompt="1"/>
          </p:nvPr>
        </p:nvSpPr>
        <p:spPr>
          <a:xfrm rot="3139">
            <a:off x="4619251" y="166655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1" name="Google Shape;1171;p13"/>
          <p:cNvSpPr txBox="1">
            <a:spLocks noGrp="1"/>
          </p:cNvSpPr>
          <p:nvPr>
            <p:ph type="title" idx="7"/>
          </p:nvPr>
        </p:nvSpPr>
        <p:spPr>
          <a:xfrm>
            <a:off x="5289984" y="1559450"/>
            <a:ext cx="2535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2" name="Google Shape;1172;p13"/>
          <p:cNvSpPr txBox="1">
            <a:spLocks noGrp="1"/>
          </p:cNvSpPr>
          <p:nvPr>
            <p:ph type="subTitle" idx="8"/>
          </p:nvPr>
        </p:nvSpPr>
        <p:spPr>
          <a:xfrm>
            <a:off x="5289984" y="2286300"/>
            <a:ext cx="2535300" cy="6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3" name="Google Shape;1173;p13"/>
          <p:cNvSpPr txBox="1">
            <a:spLocks noGrp="1"/>
          </p:cNvSpPr>
          <p:nvPr>
            <p:ph type="title" idx="9" hasCustomPrompt="1"/>
          </p:nvPr>
        </p:nvSpPr>
        <p:spPr>
          <a:xfrm rot="3139">
            <a:off x="720000" y="318300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4" name="Google Shape;1174;p13"/>
          <p:cNvSpPr txBox="1">
            <a:spLocks noGrp="1"/>
          </p:cNvSpPr>
          <p:nvPr>
            <p:ph type="title" idx="13"/>
          </p:nvPr>
        </p:nvSpPr>
        <p:spPr>
          <a:xfrm>
            <a:off x="1437151" y="3076050"/>
            <a:ext cx="25542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5" name="Google Shape;1175;p13"/>
          <p:cNvSpPr txBox="1">
            <a:spLocks noGrp="1"/>
          </p:cNvSpPr>
          <p:nvPr>
            <p:ph type="subTitle" idx="14"/>
          </p:nvPr>
        </p:nvSpPr>
        <p:spPr>
          <a:xfrm>
            <a:off x="1437151" y="3802900"/>
            <a:ext cx="25542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13"/>
          <p:cNvSpPr/>
          <p:nvPr/>
        </p:nvSpPr>
        <p:spPr>
          <a:xfrm>
            <a:off x="5491225" y="4688063"/>
            <a:ext cx="1025450" cy="1025450"/>
          </a:xfrm>
          <a:custGeom>
            <a:avLst/>
            <a:gdLst/>
            <a:ahLst/>
            <a:cxnLst/>
            <a:rect l="l" t="t" r="r" b="b"/>
            <a:pathLst>
              <a:path w="41018" h="41018" extrusionOk="0">
                <a:moveTo>
                  <a:pt x="20509" y="1"/>
                </a:moveTo>
                <a:cubicBezTo>
                  <a:pt x="15070" y="1"/>
                  <a:pt x="9853" y="2161"/>
                  <a:pt x="6007" y="6008"/>
                </a:cubicBezTo>
                <a:cubicBezTo>
                  <a:pt x="2161" y="9854"/>
                  <a:pt x="0" y="15071"/>
                  <a:pt x="0" y="20509"/>
                </a:cubicBezTo>
                <a:cubicBezTo>
                  <a:pt x="0" y="25949"/>
                  <a:pt x="2161" y="31166"/>
                  <a:pt x="6007" y="35011"/>
                </a:cubicBezTo>
                <a:cubicBezTo>
                  <a:pt x="9853" y="38857"/>
                  <a:pt x="15070" y="41018"/>
                  <a:pt x="20509" y="41018"/>
                </a:cubicBezTo>
                <a:cubicBezTo>
                  <a:pt x="25948" y="41018"/>
                  <a:pt x="31165" y="38857"/>
                  <a:pt x="35011" y="35011"/>
                </a:cubicBezTo>
                <a:cubicBezTo>
                  <a:pt x="38857" y="31166"/>
                  <a:pt x="41017" y="25949"/>
                  <a:pt x="41017" y="20509"/>
                </a:cubicBezTo>
                <a:cubicBezTo>
                  <a:pt x="41017" y="15071"/>
                  <a:pt x="38857" y="9854"/>
                  <a:pt x="35011" y="6008"/>
                </a:cubicBezTo>
                <a:cubicBezTo>
                  <a:pt x="31165" y="2161"/>
                  <a:pt x="25948" y="1"/>
                  <a:pt x="20509" y="1"/>
                </a:cubicBez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8" name="Google Shape;1178;p13"/>
          <p:cNvGrpSpPr/>
          <p:nvPr/>
        </p:nvGrpSpPr>
        <p:grpSpPr>
          <a:xfrm>
            <a:off x="-579200" y="382888"/>
            <a:ext cx="1174400" cy="1174975"/>
            <a:chOff x="5402500" y="3790988"/>
            <a:chExt cx="1174400" cy="1174975"/>
          </a:xfrm>
        </p:grpSpPr>
        <p:sp>
          <p:nvSpPr>
            <p:cNvPr id="1179" name="Google Shape;1179;p13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13"/>
          <p:cNvGrpSpPr/>
          <p:nvPr/>
        </p:nvGrpSpPr>
        <p:grpSpPr>
          <a:xfrm rot="-5400000" flipH="1">
            <a:off x="7906609" y="-695976"/>
            <a:ext cx="1412819" cy="2731945"/>
            <a:chOff x="2246625" y="2907888"/>
            <a:chExt cx="902875" cy="1745875"/>
          </a:xfrm>
        </p:grpSpPr>
        <p:sp>
          <p:nvSpPr>
            <p:cNvPr id="1193" name="Google Shape;1193;p13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32"/>
          <p:cNvSpPr/>
          <p:nvPr/>
        </p:nvSpPr>
        <p:spPr>
          <a:xfrm rot="10800000">
            <a:off x="8670350" y="-169528"/>
            <a:ext cx="284050" cy="209366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32"/>
          <p:cNvSpPr/>
          <p:nvPr/>
        </p:nvSpPr>
        <p:spPr>
          <a:xfrm flipH="1">
            <a:off x="6814398" y="4404057"/>
            <a:ext cx="894039" cy="894077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8" name="Google Shape;3198;p32"/>
          <p:cNvGrpSpPr/>
          <p:nvPr/>
        </p:nvGrpSpPr>
        <p:grpSpPr>
          <a:xfrm rot="-5400000" flipH="1">
            <a:off x="8279467" y="1004109"/>
            <a:ext cx="1065844" cy="1727543"/>
            <a:chOff x="2246625" y="2907888"/>
            <a:chExt cx="902875" cy="1745875"/>
          </a:xfrm>
        </p:grpSpPr>
        <p:sp>
          <p:nvSpPr>
            <p:cNvPr id="3199" name="Google Shape;3199;p32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2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2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2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2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4" name="Google Shape;3204;p32"/>
          <p:cNvGrpSpPr/>
          <p:nvPr/>
        </p:nvGrpSpPr>
        <p:grpSpPr>
          <a:xfrm flipH="1">
            <a:off x="-36299" y="3584701"/>
            <a:ext cx="894025" cy="985730"/>
            <a:chOff x="5106675" y="992513"/>
            <a:chExt cx="586400" cy="646550"/>
          </a:xfrm>
        </p:grpSpPr>
        <p:sp>
          <p:nvSpPr>
            <p:cNvPr id="3205" name="Google Shape;3205;p32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2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2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2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2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2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2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2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2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2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2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2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2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2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2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2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2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2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2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2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2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2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2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2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2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2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2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2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2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2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2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2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2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2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2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2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2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2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2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2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2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2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2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2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2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2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2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2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2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2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2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2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2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2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2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2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2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2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2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2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2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2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2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2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2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2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2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2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2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2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2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2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2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2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2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2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2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2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2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2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2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2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2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2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2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2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2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2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2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2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2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2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2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2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2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2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2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2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2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2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2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2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2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2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2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2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2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2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2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2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2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2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2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2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2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2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2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2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2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2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2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6" name="Google Shape;3326;p32"/>
          <p:cNvSpPr/>
          <p:nvPr/>
        </p:nvSpPr>
        <p:spPr>
          <a:xfrm flipH="1">
            <a:off x="137988" y="1387538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32"/>
          <p:cNvSpPr/>
          <p:nvPr/>
        </p:nvSpPr>
        <p:spPr>
          <a:xfrm rot="10800000">
            <a:off x="8670350" y="1894778"/>
            <a:ext cx="284050" cy="1065784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32"/>
          <p:cNvSpPr/>
          <p:nvPr/>
        </p:nvSpPr>
        <p:spPr>
          <a:xfrm flipH="1">
            <a:off x="-485948" y="763606"/>
            <a:ext cx="1637160" cy="1637197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33"/>
          <p:cNvSpPr/>
          <p:nvPr/>
        </p:nvSpPr>
        <p:spPr>
          <a:xfrm flipH="1">
            <a:off x="-277259" y="3800571"/>
            <a:ext cx="1605781" cy="1605848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1" name="Google Shape;3331;p33"/>
          <p:cNvGrpSpPr/>
          <p:nvPr/>
        </p:nvGrpSpPr>
        <p:grpSpPr>
          <a:xfrm flipH="1">
            <a:off x="7801743" y="-442898"/>
            <a:ext cx="1882681" cy="1883602"/>
            <a:chOff x="5402500" y="3790988"/>
            <a:chExt cx="1174400" cy="1174975"/>
          </a:xfrm>
        </p:grpSpPr>
        <p:sp>
          <p:nvSpPr>
            <p:cNvPr id="3332" name="Google Shape;3332;p33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3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3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3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3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3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3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3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3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3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3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3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3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5" name="Google Shape;3345;p33"/>
          <p:cNvSpPr/>
          <p:nvPr/>
        </p:nvSpPr>
        <p:spPr>
          <a:xfrm flipH="1">
            <a:off x="8447152" y="2666712"/>
            <a:ext cx="326487" cy="1763326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3"/>
          <p:cNvSpPr/>
          <p:nvPr/>
        </p:nvSpPr>
        <p:spPr>
          <a:xfrm flipH="1">
            <a:off x="8447152" y="3539684"/>
            <a:ext cx="326487" cy="176348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33"/>
          <p:cNvSpPr/>
          <p:nvPr/>
        </p:nvSpPr>
        <p:spPr>
          <a:xfrm flipH="1">
            <a:off x="8058314" y="3762175"/>
            <a:ext cx="1104175" cy="1104200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8" name="Google Shape;3348;p33"/>
          <p:cNvGrpSpPr/>
          <p:nvPr/>
        </p:nvGrpSpPr>
        <p:grpSpPr>
          <a:xfrm flipH="1">
            <a:off x="-87941" y="841650"/>
            <a:ext cx="1001454" cy="1104178"/>
            <a:chOff x="5106675" y="992513"/>
            <a:chExt cx="586400" cy="646550"/>
          </a:xfrm>
        </p:grpSpPr>
        <p:sp>
          <p:nvSpPr>
            <p:cNvPr id="3349" name="Google Shape;3349;p33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3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3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3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3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3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3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3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3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3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3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3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3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3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3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3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3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3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3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3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3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3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3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3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3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3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3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3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3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3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3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3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3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3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3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3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3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3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3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3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3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3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3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3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3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3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3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3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3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3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3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3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3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3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3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3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3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3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3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3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3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3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3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3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3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3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3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3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3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3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3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3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3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3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3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3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3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3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3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3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3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3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3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3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3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3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3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3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3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3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3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3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3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3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3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3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3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3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3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3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3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3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3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3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3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3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3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3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3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3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3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3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3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3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3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3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3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3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3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3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3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23"/>
          <p:cNvSpPr txBox="1">
            <a:spLocks noGrp="1"/>
          </p:cNvSpPr>
          <p:nvPr>
            <p:ph type="subTitle" idx="1"/>
          </p:nvPr>
        </p:nvSpPr>
        <p:spPr>
          <a:xfrm>
            <a:off x="2926800" y="2418900"/>
            <a:ext cx="32904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3" name="Google Shape;2243;p23"/>
          <p:cNvSpPr txBox="1">
            <a:spLocks noGrp="1"/>
          </p:cNvSpPr>
          <p:nvPr>
            <p:ph type="title"/>
          </p:nvPr>
        </p:nvSpPr>
        <p:spPr>
          <a:xfrm>
            <a:off x="3159600" y="1784400"/>
            <a:ext cx="28248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4" name="Google Shape;2244;p23"/>
          <p:cNvSpPr/>
          <p:nvPr/>
        </p:nvSpPr>
        <p:spPr>
          <a:xfrm>
            <a:off x="8078642" y="3800571"/>
            <a:ext cx="1605781" cy="1605848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5" name="Google Shape;2245;p23"/>
          <p:cNvGrpSpPr/>
          <p:nvPr/>
        </p:nvGrpSpPr>
        <p:grpSpPr>
          <a:xfrm>
            <a:off x="-277259" y="-442898"/>
            <a:ext cx="1882681" cy="1883602"/>
            <a:chOff x="5402500" y="3790988"/>
            <a:chExt cx="1174400" cy="1174975"/>
          </a:xfrm>
        </p:grpSpPr>
        <p:sp>
          <p:nvSpPr>
            <p:cNvPr id="2246" name="Google Shape;2246;p23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3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3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9" name="Google Shape;2259;p23"/>
          <p:cNvSpPr/>
          <p:nvPr/>
        </p:nvSpPr>
        <p:spPr>
          <a:xfrm>
            <a:off x="633525" y="2666712"/>
            <a:ext cx="326487" cy="1763326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23"/>
          <p:cNvSpPr/>
          <p:nvPr/>
        </p:nvSpPr>
        <p:spPr>
          <a:xfrm>
            <a:off x="633525" y="3539684"/>
            <a:ext cx="326487" cy="176348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23"/>
          <p:cNvSpPr/>
          <p:nvPr/>
        </p:nvSpPr>
        <p:spPr>
          <a:xfrm>
            <a:off x="244675" y="3762175"/>
            <a:ext cx="1104175" cy="1104200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2" name="Google Shape;2262;p23"/>
          <p:cNvGrpSpPr/>
          <p:nvPr/>
        </p:nvGrpSpPr>
        <p:grpSpPr>
          <a:xfrm>
            <a:off x="8387177" y="841650"/>
            <a:ext cx="1001454" cy="1104178"/>
            <a:chOff x="5106675" y="992513"/>
            <a:chExt cx="586400" cy="646550"/>
          </a:xfrm>
        </p:grpSpPr>
        <p:sp>
          <p:nvSpPr>
            <p:cNvPr id="2263" name="Google Shape;2263;p23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3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3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3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3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3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3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3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3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3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3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3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3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3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3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3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3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3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3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3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3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3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3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3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3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3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3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3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3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3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3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3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3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3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3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3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3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3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3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3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3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3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3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3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3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3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3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3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3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3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3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3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3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3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3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3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3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3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3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3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3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3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3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3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3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3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3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3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3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3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3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3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3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3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3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3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3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3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3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3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3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3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3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3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3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3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3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3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3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3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3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3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3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3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3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3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3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3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3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3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3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3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3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3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23"/>
          <p:cNvSpPr/>
          <p:nvPr/>
        </p:nvSpPr>
        <p:spPr>
          <a:xfrm>
            <a:off x="6998775" y="4584725"/>
            <a:ext cx="2003532" cy="149923"/>
          </a:xfrm>
          <a:custGeom>
            <a:avLst/>
            <a:gdLst/>
            <a:ahLst/>
            <a:cxnLst/>
            <a:rect l="l" t="t" r="r" b="b"/>
            <a:pathLst>
              <a:path w="43470" h="3253" extrusionOk="0">
                <a:moveTo>
                  <a:pt x="0" y="1"/>
                </a:moveTo>
                <a:lnTo>
                  <a:pt x="0" y="3253"/>
                </a:lnTo>
                <a:lnTo>
                  <a:pt x="43470" y="3253"/>
                </a:lnTo>
                <a:lnTo>
                  <a:pt x="4347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97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78" r:id="rId7"/>
    <p:sldLayoutId id="2147483679" r:id="rId8"/>
    <p:sldLayoutId id="2147483683" r:id="rId9"/>
    <p:sldLayoutId id="2147483684" r:id="rId10"/>
    <p:sldLayoutId id="214748368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0.wdp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8.svg"/><Relationship Id="rId5" Type="http://schemas.openxmlformats.org/officeDocument/2006/relationships/image" Target="../media/image10.jpe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8.wdp"/><Relationship Id="rId5" Type="http://schemas.openxmlformats.org/officeDocument/2006/relationships/image" Target="../media/image16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37"/>
          <p:cNvSpPr txBox="1">
            <a:spLocks noGrp="1"/>
          </p:cNvSpPr>
          <p:nvPr>
            <p:ph type="ctrTitle"/>
          </p:nvPr>
        </p:nvSpPr>
        <p:spPr>
          <a:xfrm>
            <a:off x="1084443" y="464954"/>
            <a:ext cx="5523928" cy="1127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latin typeface="Rimma_sans Bold" panose="00000805000000000000" pitchFamily="2" charset="-52"/>
              </a:rPr>
              <a:t>Кейс от банка </a:t>
            </a:r>
            <a:br>
              <a:rPr lang="ru-RU" sz="3200" dirty="0">
                <a:latin typeface="Rimma_sans Bold" panose="00000805000000000000" pitchFamily="2" charset="-52"/>
              </a:rPr>
            </a:br>
            <a:r>
              <a:rPr lang="ru-RU" sz="3200" dirty="0">
                <a:solidFill>
                  <a:srgbClr val="00B050"/>
                </a:solidFill>
                <a:latin typeface="Rimma_sans Bold" panose="00000805000000000000" pitchFamily="2" charset="-52"/>
              </a:rPr>
              <a:t>«</a:t>
            </a:r>
            <a:r>
              <a:rPr lang="ru-RU" sz="3200" b="1" dirty="0">
                <a:solidFill>
                  <a:schemeClr val="tx1"/>
                </a:solidFill>
                <a:latin typeface="DaMiOne" panose="02000500000000000000" pitchFamily="2" charset="0"/>
              </a:rPr>
              <a:t>центр-</a:t>
            </a:r>
            <a:r>
              <a:rPr lang="ru-RU" sz="3200" b="1" dirty="0" err="1">
                <a:solidFill>
                  <a:schemeClr val="tx1"/>
                </a:solidFill>
                <a:latin typeface="DaMiOne" panose="02000500000000000000" pitchFamily="2" charset="0"/>
              </a:rPr>
              <a:t>инвест</a:t>
            </a:r>
            <a:r>
              <a:rPr lang="ru-RU" sz="3200" dirty="0">
                <a:solidFill>
                  <a:srgbClr val="00B050"/>
                </a:solidFill>
                <a:latin typeface="Rimma_sans Bold" panose="00000805000000000000" pitchFamily="2" charset="-52"/>
              </a:rPr>
              <a:t>»</a:t>
            </a:r>
            <a:endParaRPr sz="3200" b="1" dirty="0">
              <a:solidFill>
                <a:srgbClr val="00B050"/>
              </a:solidFill>
              <a:latin typeface="Raleway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2CA97E1-8D7E-A9D7-5373-C5431CEE0E33}"/>
              </a:ext>
            </a:extLst>
          </p:cNvPr>
          <p:cNvSpPr/>
          <p:nvPr/>
        </p:nvSpPr>
        <p:spPr>
          <a:xfrm>
            <a:off x="7365726" y="341900"/>
            <a:ext cx="1490133" cy="1127913"/>
          </a:xfrm>
          <a:prstGeom prst="rect">
            <a:avLst/>
          </a:prstGeom>
          <a:solidFill>
            <a:srgbClr val="FBEF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F48797E-CCAC-5226-C2BF-B2F1391E6E9B}"/>
              </a:ext>
            </a:extLst>
          </p:cNvPr>
          <p:cNvSpPr/>
          <p:nvPr/>
        </p:nvSpPr>
        <p:spPr>
          <a:xfrm rot="4510496">
            <a:off x="7666610" y="295836"/>
            <a:ext cx="1026000" cy="102596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T </a:t>
            </a:r>
            <a:r>
              <a:rPr lang="en-US" sz="27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|</a:t>
            </a:r>
            <a:r>
              <a:rPr lang="en-US" sz="2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 O </a:t>
            </a:r>
            <a:r>
              <a:rPr lang="en-US" sz="27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|</a:t>
            </a:r>
            <a:r>
              <a:rPr lang="en-US" sz="2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 N </a:t>
            </a:r>
            <a:r>
              <a:rPr lang="en-US" sz="27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|</a:t>
            </a:r>
            <a:r>
              <a:rPr lang="en-US" sz="2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 A </a:t>
            </a:r>
            <a:r>
              <a:rPr lang="en-US" sz="27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|</a:t>
            </a:r>
            <a:r>
              <a:rPr lang="en-US" sz="2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 F </a:t>
            </a:r>
            <a:r>
              <a:rPr lang="en-US" sz="27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|</a:t>
            </a:r>
            <a:r>
              <a:rPr lang="en-US" sz="2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 P </a:t>
            </a:r>
            <a:r>
              <a:rPr lang="en-US" sz="27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opled" pitchFamily="50" charset="0"/>
              </a:rPr>
              <a:t>|||</a:t>
            </a:r>
            <a:endParaRPr lang="ru-RU" sz="270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ropled" pitchFamily="50" charset="0"/>
            </a:endParaRPr>
          </a:p>
        </p:txBody>
      </p:sp>
      <p:sp>
        <p:nvSpPr>
          <p:cNvPr id="3" name="Google Shape;3481;p37">
            <a:extLst>
              <a:ext uri="{FF2B5EF4-FFF2-40B4-BE49-F238E27FC236}">
                <a16:creationId xmlns:a16="http://schemas.microsoft.com/office/drawing/2014/main" id="{AC870E2B-6E4A-E91C-E2A3-B9C2177A7772}"/>
              </a:ext>
            </a:extLst>
          </p:cNvPr>
          <p:cNvSpPr txBox="1">
            <a:spLocks/>
          </p:cNvSpPr>
          <p:nvPr/>
        </p:nvSpPr>
        <p:spPr>
          <a:xfrm>
            <a:off x="2741020" y="3082000"/>
            <a:ext cx="5292153" cy="156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>
                <a:latin typeface="Rimma_sans Bold" panose="00000805000000000000" pitchFamily="2" charset="-52"/>
              </a:rPr>
              <a:t>Нейронная сеть для обработки текста документов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0E7D95-798D-5E38-45D1-26B855EAFF42}"/>
              </a:ext>
            </a:extLst>
          </p:cNvPr>
          <p:cNvCxnSpPr>
            <a:cxnSpLocks/>
          </p:cNvCxnSpPr>
          <p:nvPr/>
        </p:nvCxnSpPr>
        <p:spPr>
          <a:xfrm>
            <a:off x="3914987" y="3711788"/>
            <a:ext cx="403013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oup of people holding hands&#10;&#10;AI-generated content may be incorrect.">
            <a:extLst>
              <a:ext uri="{FF2B5EF4-FFF2-40B4-BE49-F238E27FC236}">
                <a16:creationId xmlns:a16="http://schemas.microsoft.com/office/drawing/2014/main" id="{42DD7B28-7F60-07DA-E1DB-A6A025F8E6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553" y="464954"/>
            <a:ext cx="694944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871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document&#10;&#10;AI-generated content may be incorrect.">
            <a:extLst>
              <a:ext uri="{FF2B5EF4-FFF2-40B4-BE49-F238E27FC236}">
                <a16:creationId xmlns:a16="http://schemas.microsoft.com/office/drawing/2014/main" id="{A344B97E-2B93-317E-F5FC-91BB8F29FF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07" y="105617"/>
            <a:ext cx="3486893" cy="4932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4B821-21C0-6BA1-805A-6D34BCD4C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8676" y="110658"/>
            <a:ext cx="3402131" cy="49272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A203E91-A453-196D-B698-6849676E60AD}"/>
              </a:ext>
            </a:extLst>
          </p:cNvPr>
          <p:cNvGrpSpPr/>
          <p:nvPr/>
        </p:nvGrpSpPr>
        <p:grpSpPr>
          <a:xfrm>
            <a:off x="3995928" y="2233196"/>
            <a:ext cx="1152144" cy="677108"/>
            <a:chOff x="4358640" y="1767840"/>
            <a:chExt cx="1152144" cy="6771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77A28D-D2E6-AB8A-1616-D76EFA79746F}"/>
                </a:ext>
              </a:extLst>
            </p:cNvPr>
            <p:cNvSpPr txBox="1"/>
            <p:nvPr/>
          </p:nvSpPr>
          <p:spPr>
            <a:xfrm>
              <a:off x="4358640" y="1767840"/>
              <a:ext cx="1150620" cy="338554"/>
            </a:xfrm>
            <a:prstGeom prst="rect">
              <a:avLst/>
            </a:prstGeom>
            <a:solidFill>
              <a:srgbClr val="00CC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solidFill>
                    <a:schemeClr val="accent3"/>
                  </a:solidFill>
                  <a:latin typeface="Rimma_sans Bold" panose="020B0604020202020204" charset="-52"/>
                </a:rPr>
                <a:t>Score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521646-DC4A-710F-A7AB-3323E753F0B7}"/>
                </a:ext>
              </a:extLst>
            </p:cNvPr>
            <p:cNvSpPr txBox="1"/>
            <p:nvPr/>
          </p:nvSpPr>
          <p:spPr>
            <a:xfrm>
              <a:off x="4358640" y="2106394"/>
              <a:ext cx="11506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Rimma_sans Bold" panose="020B0604020202020204" charset="-52"/>
                </a:rPr>
                <a:t>91.</a:t>
              </a:r>
              <a:r>
                <a:rPr lang="ru-RU" sz="1600" spc="100" dirty="0">
                  <a:latin typeface="Rimma_sans Bold" panose="020B0604020202020204" charset="-52"/>
                </a:rPr>
                <a:t>9</a:t>
              </a:r>
              <a:endParaRPr lang="en-US" sz="1600" spc="100" dirty="0">
                <a:latin typeface="Rimma_sans Bold" panose="020B0604020202020204" charset="-5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DA7EB9-BDF4-C3DA-E5B2-6D57659DE229}"/>
                </a:ext>
              </a:extLst>
            </p:cNvPr>
            <p:cNvSpPr/>
            <p:nvPr/>
          </p:nvSpPr>
          <p:spPr>
            <a:xfrm>
              <a:off x="4358640" y="1767840"/>
              <a:ext cx="1152144" cy="676656"/>
            </a:xfrm>
            <a:prstGeom prst="rect">
              <a:avLst/>
            </a:prstGeom>
            <a:noFill/>
            <a:ln>
              <a:solidFill>
                <a:srgbClr val="F4E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96089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39"/>
          <p:cNvSpPr txBox="1">
            <a:spLocks noGrp="1"/>
          </p:cNvSpPr>
          <p:nvPr>
            <p:ph type="title" idx="15"/>
          </p:nvPr>
        </p:nvSpPr>
        <p:spPr>
          <a:xfrm>
            <a:off x="538677" y="105984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F9A229"/>
                </a:solidFill>
                <a:latin typeface="Rimma_sans Bold" panose="00000805000000000000" pitchFamily="2" charset="-52"/>
              </a:rPr>
              <a:t>Состав «</a:t>
            </a:r>
            <a:r>
              <a:rPr lang="en-US" b="1">
                <a:solidFill>
                  <a:srgbClr val="F9A229"/>
                </a:solidFill>
                <a:latin typeface="Rimma_sans Bold" panose="00000805000000000000" pitchFamily="2" charset="-52"/>
              </a:rPr>
              <a:t>tonafp</a:t>
            </a:r>
            <a:r>
              <a:rPr lang="ru-RU" b="1">
                <a:solidFill>
                  <a:srgbClr val="F9A229"/>
                </a:solidFill>
                <a:latin typeface="Rimma_sans Bold" panose="00000805000000000000" pitchFamily="2" charset="-52"/>
              </a:rPr>
              <a:t>»</a:t>
            </a:r>
            <a:endParaRPr b="1" dirty="0">
              <a:solidFill>
                <a:srgbClr val="F9A229"/>
              </a:solidFill>
              <a:latin typeface="Rimma_sans Bold" panose="00000805000000000000" pitchFamily="2" charset="-52"/>
            </a:endParaRPr>
          </a:p>
        </p:txBody>
      </p:sp>
      <p:sp>
        <p:nvSpPr>
          <p:cNvPr id="5" name="Google Shape;3497;p39">
            <a:extLst>
              <a:ext uri="{FF2B5EF4-FFF2-40B4-BE49-F238E27FC236}">
                <a16:creationId xmlns:a16="http://schemas.microsoft.com/office/drawing/2014/main" id="{47642085-C086-95B2-394B-3533816E1D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373" y="3978645"/>
            <a:ext cx="4301067" cy="863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Aft>
                <a:spcPts val="600"/>
              </a:spcAft>
              <a:buNone/>
            </a:pPr>
            <a:r>
              <a:rPr lang="ru-RU" sz="1800" dirty="0" err="1">
                <a:latin typeface="Gropled" pitchFamily="50" charset="0"/>
              </a:rPr>
              <a:t>Самаратунга</a:t>
            </a:r>
            <a:r>
              <a:rPr lang="ru-RU" sz="1800" dirty="0" err="1">
                <a:latin typeface="Rimma_sans Bold" panose="00000805000000000000" pitchFamily="2" charset="-52"/>
              </a:rPr>
              <a:t>_</a:t>
            </a:r>
            <a:r>
              <a:rPr lang="ru-RU" sz="1800" dirty="0" err="1">
                <a:latin typeface="Gropled" pitchFamily="50" charset="0"/>
              </a:rPr>
              <a:t>Никандр</a:t>
            </a:r>
            <a:r>
              <a:rPr lang="ru-RU" sz="1800" dirty="0">
                <a:latin typeface="Rimma_sans Bold" panose="00000805000000000000" pitchFamily="2" charset="-52"/>
              </a:rPr>
              <a:t>.</a:t>
            </a:r>
            <a:r>
              <a:rPr lang="en-US" sz="1800" dirty="0" err="1">
                <a:latin typeface="Rimma_sans Bold" panose="00000805000000000000" pitchFamily="2" charset="-52"/>
              </a:rPr>
              <a:t>py</a:t>
            </a:r>
            <a:endParaRPr lang="ru-RU" sz="1800" dirty="0">
              <a:latin typeface="Rimma_sans Bold" panose="00000805000000000000" pitchFamily="2" charset="-5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highlight>
                  <a:srgbClr val="00FFFF"/>
                </a:highlight>
              </a:rPr>
              <a:t>Team leader</a:t>
            </a:r>
            <a:endParaRPr sz="1600" dirty="0">
              <a:highlight>
                <a:srgbClr val="00FFFF"/>
              </a:highlight>
            </a:endParaRPr>
          </a:p>
        </p:txBody>
      </p:sp>
      <p:sp>
        <p:nvSpPr>
          <p:cNvPr id="9" name="Google Shape;3497;p39">
            <a:extLst>
              <a:ext uri="{FF2B5EF4-FFF2-40B4-BE49-F238E27FC236}">
                <a16:creationId xmlns:a16="http://schemas.microsoft.com/office/drawing/2014/main" id="{942E1DCD-85A7-CFAE-6930-CCA294AD0E60}"/>
              </a:ext>
            </a:extLst>
          </p:cNvPr>
          <p:cNvSpPr txBox="1">
            <a:spLocks/>
          </p:cNvSpPr>
          <p:nvPr/>
        </p:nvSpPr>
        <p:spPr>
          <a:xfrm>
            <a:off x="4039676" y="3973809"/>
            <a:ext cx="3356804" cy="86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600"/>
              </a:spcAft>
            </a:pPr>
            <a:r>
              <a:rPr lang="ru-RU" sz="1800" dirty="0" err="1">
                <a:latin typeface="Gropled" pitchFamily="50" charset="0"/>
              </a:rPr>
              <a:t>Осадчий</a:t>
            </a:r>
            <a:r>
              <a:rPr lang="ru-RU" sz="1800" dirty="0" err="1">
                <a:latin typeface="Rimma_sans Bold" panose="00000805000000000000" pitchFamily="2" charset="-52"/>
              </a:rPr>
              <a:t>_</a:t>
            </a:r>
            <a:r>
              <a:rPr lang="ru-RU" sz="1800" dirty="0" err="1">
                <a:latin typeface="Gropled" pitchFamily="50" charset="0"/>
              </a:rPr>
              <a:t>Артур</a:t>
            </a:r>
            <a:r>
              <a:rPr lang="ru-RU" sz="1800" dirty="0">
                <a:latin typeface="Rimma_sans Bold" panose="00000805000000000000" pitchFamily="2" charset="-52"/>
              </a:rPr>
              <a:t>.</a:t>
            </a:r>
            <a:r>
              <a:rPr lang="en-US" sz="1800" dirty="0">
                <a:latin typeface="Rimma_sans Bold" panose="00000805000000000000" pitchFamily="2" charset="-52"/>
              </a:rPr>
              <a:t>jpg</a:t>
            </a:r>
          </a:p>
          <a:p>
            <a:pPr marL="0" indent="0" algn="ctr"/>
            <a:endParaRPr lang="en-US" sz="1600" dirty="0">
              <a:highlight>
                <a:srgbClr val="00FFFF"/>
              </a:highlight>
            </a:endParaRPr>
          </a:p>
        </p:txBody>
      </p:sp>
      <p:sp>
        <p:nvSpPr>
          <p:cNvPr id="2" name="Google Shape;3498;p39">
            <a:extLst>
              <a:ext uri="{FF2B5EF4-FFF2-40B4-BE49-F238E27FC236}">
                <a16:creationId xmlns:a16="http://schemas.microsoft.com/office/drawing/2014/main" id="{70AC40EC-BA45-7FD8-A58F-19A6EE48081E}"/>
              </a:ext>
            </a:extLst>
          </p:cNvPr>
          <p:cNvSpPr txBox="1">
            <a:spLocks/>
          </p:cNvSpPr>
          <p:nvPr/>
        </p:nvSpPr>
        <p:spPr>
          <a:xfrm>
            <a:off x="7787508" y="397080"/>
            <a:ext cx="1356492" cy="50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1" dirty="0" err="1">
                <a:solidFill>
                  <a:schemeClr val="tx1"/>
                </a:solidFill>
                <a:latin typeface="Rimma_sans Bold" panose="00000805000000000000" pitchFamily="2" charset="-52"/>
              </a:rPr>
              <a:t>STack</a:t>
            </a:r>
            <a:r>
              <a:rPr lang="en-US" sz="2000" b="1" dirty="0">
                <a:solidFill>
                  <a:schemeClr val="tx1"/>
                </a:solidFill>
                <a:latin typeface="Rimma_sans Bold" panose="00000805000000000000" pitchFamily="2" charset="-52"/>
              </a:rPr>
              <a:t>:</a:t>
            </a:r>
            <a:endParaRPr lang="ru-RU" sz="2000" b="1" dirty="0">
              <a:solidFill>
                <a:schemeClr val="tx1"/>
              </a:solidFill>
              <a:latin typeface="Rimma_sans Bold" panose="00000805000000000000" pitchFamily="2" charset="-52"/>
            </a:endParaRPr>
          </a:p>
        </p:txBody>
      </p:sp>
      <p:pic>
        <p:nvPicPr>
          <p:cNvPr id="11" name="Рисунок 10" descr="Изображение выглядит как графическая вставка, символ, Графи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91B57FC0-9B1A-BC59-B36F-9D4B792811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258" y="967959"/>
            <a:ext cx="604800" cy="60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C300A6-1284-82DA-2D76-A32AB921EA5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577" r="8315"/>
          <a:stretch/>
        </p:blipFill>
        <p:spPr>
          <a:xfrm>
            <a:off x="8154955" y="2610225"/>
            <a:ext cx="601201" cy="6027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542D7D-0F5B-0F24-D989-B66F9FCCDD4A}"/>
              </a:ext>
            </a:extLst>
          </p:cNvPr>
          <p:cNvSpPr txBox="1"/>
          <p:nvPr/>
        </p:nvSpPr>
        <p:spPr>
          <a:xfrm>
            <a:off x="7708238" y="4114903"/>
            <a:ext cx="1515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Berlin Sans FB Demi" panose="020E0802020502020306" pitchFamily="34" charset="0"/>
                <a:sym typeface="Raleway"/>
              </a:rPr>
              <a:t>PY</a:t>
            </a:r>
            <a:br>
              <a:rPr lang="en-US" sz="2000" b="1" dirty="0">
                <a:solidFill>
                  <a:schemeClr val="tx1"/>
                </a:solidFill>
                <a:latin typeface="Berlin Sans FB Demi" panose="020E0802020502020306" pitchFamily="34" charset="0"/>
                <a:sym typeface="Raleway"/>
              </a:rPr>
            </a:br>
            <a:r>
              <a:rPr lang="en-US" sz="2000" b="1" dirty="0">
                <a:solidFill>
                  <a:schemeClr val="tx1"/>
                </a:solidFill>
                <a:latin typeface="Berlin Sans FB Demi" panose="020E0802020502020306" pitchFamily="34" charset="0"/>
                <a:sym typeface="Raleway"/>
              </a:rPr>
              <a:t>tesseract</a:t>
            </a:r>
            <a:endParaRPr lang="en-US" sz="2400" b="1" dirty="0">
              <a:solidFill>
                <a:schemeClr val="tx1"/>
              </a:solidFill>
              <a:latin typeface="Berlin Sans FB Demi" panose="020E0802020502020306" pitchFamily="34" charset="0"/>
              <a:sym typeface="Raleway"/>
            </a:endParaRPr>
          </a:p>
        </p:txBody>
      </p:sp>
      <p:pic>
        <p:nvPicPr>
          <p:cNvPr id="8" name="Picture 7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8C8D04FA-E589-1F27-CD2B-FA321472F9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20" b="17169"/>
          <a:stretch/>
        </p:blipFill>
        <p:spPr>
          <a:xfrm>
            <a:off x="861684" y="1341550"/>
            <a:ext cx="2373918" cy="23774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A person taking a selfie with a cat&#10;&#10;AI-generated content may be incorrect.">
            <a:extLst>
              <a:ext uri="{FF2B5EF4-FFF2-40B4-BE49-F238E27FC236}">
                <a16:creationId xmlns:a16="http://schemas.microsoft.com/office/drawing/2014/main" id="{DF7838D9-21FA-0427-D03B-189E69CEA7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89" b="-2"/>
          <a:stretch/>
        </p:blipFill>
        <p:spPr>
          <a:xfrm>
            <a:off x="4390677" y="1270359"/>
            <a:ext cx="2373924" cy="23774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 descr="Introdução ao Pytorch - Parte 1">
            <a:extLst>
              <a:ext uri="{FF2B5EF4-FFF2-40B4-BE49-F238E27FC236}">
                <a16:creationId xmlns:a16="http://schemas.microsoft.com/office/drawing/2014/main" id="{2C21B993-846E-1D9B-217F-D1026CF8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4955" y="3409874"/>
            <a:ext cx="603504" cy="6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E2FDF35-01E3-B16F-A347-10C623616E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54955" y="1807098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2284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4">
          <a:extLst>
            <a:ext uri="{FF2B5EF4-FFF2-40B4-BE49-F238E27FC236}">
              <a16:creationId xmlns:a16="http://schemas.microsoft.com/office/drawing/2014/main" id="{3A881EB3-AAE3-CDEE-8E01-9F18CA716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39">
            <a:extLst>
              <a:ext uri="{FF2B5EF4-FFF2-40B4-BE49-F238E27FC236}">
                <a16:creationId xmlns:a16="http://schemas.microsoft.com/office/drawing/2014/main" id="{72EBD5F9-8513-0DC1-3B43-768DD3F6D0D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38677" y="105984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F9A229"/>
                </a:solidFill>
                <a:latin typeface="Rimma_sans Bold" panose="00000805000000000000" pitchFamily="2" charset="-52"/>
              </a:rPr>
              <a:t>Состав «</a:t>
            </a:r>
            <a:r>
              <a:rPr lang="en-US" b="1">
                <a:solidFill>
                  <a:srgbClr val="F9A229"/>
                </a:solidFill>
                <a:latin typeface="Rimma_sans Bold" panose="00000805000000000000" pitchFamily="2" charset="-52"/>
              </a:rPr>
              <a:t>tonafp</a:t>
            </a:r>
            <a:r>
              <a:rPr lang="ru-RU" b="1">
                <a:solidFill>
                  <a:srgbClr val="F9A229"/>
                </a:solidFill>
                <a:latin typeface="Rimma_sans Bold" panose="00000805000000000000" pitchFamily="2" charset="-52"/>
              </a:rPr>
              <a:t>»</a:t>
            </a:r>
            <a:endParaRPr b="1" dirty="0">
              <a:solidFill>
                <a:srgbClr val="F9A229"/>
              </a:solidFill>
              <a:latin typeface="Rimma_sans Bold" panose="00000805000000000000" pitchFamily="2" charset="-52"/>
            </a:endParaRPr>
          </a:p>
        </p:txBody>
      </p:sp>
      <p:pic>
        <p:nvPicPr>
          <p:cNvPr id="6" name="Рисунок 5" descr="Изображение выглядит как человек, одежда, ноутбук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9ABC36D4-6E3D-D1B5-76E5-F4A1C3A0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5655" t="6716" r="13456" b="36396"/>
          <a:stretch/>
        </p:blipFill>
        <p:spPr>
          <a:xfrm>
            <a:off x="4421382" y="1164855"/>
            <a:ext cx="2377440" cy="24808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Google Shape;3497;p39">
            <a:extLst>
              <a:ext uri="{FF2B5EF4-FFF2-40B4-BE49-F238E27FC236}">
                <a16:creationId xmlns:a16="http://schemas.microsoft.com/office/drawing/2014/main" id="{66E696C2-665E-E01F-5CAB-837C65EDBB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97367" y="3978645"/>
            <a:ext cx="4301067" cy="863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Aft>
                <a:spcPts val="600"/>
              </a:spcAft>
              <a:buNone/>
            </a:pPr>
            <a:r>
              <a:rPr lang="ru-RU" sz="1800" dirty="0" err="1">
                <a:latin typeface="Gropled" pitchFamily="50" charset="0"/>
              </a:rPr>
              <a:t>Евтушенко</a:t>
            </a:r>
            <a:r>
              <a:rPr lang="ru-RU" sz="1800" dirty="0" err="1">
                <a:latin typeface="Rimma_sans Bold" panose="00000805000000000000" pitchFamily="2" charset="-52"/>
              </a:rPr>
              <a:t>_</a:t>
            </a:r>
            <a:r>
              <a:rPr lang="ru-RU" sz="1800" dirty="0" err="1">
                <a:latin typeface="Gropled" pitchFamily="50" charset="0"/>
              </a:rPr>
              <a:t>Егор</a:t>
            </a:r>
            <a:r>
              <a:rPr lang="ru-RU" sz="1800" dirty="0">
                <a:latin typeface="Rimma_sans Bold" panose="00000805000000000000" pitchFamily="2" charset="-52"/>
              </a:rPr>
              <a:t>.</a:t>
            </a:r>
            <a:r>
              <a:rPr lang="en-US" sz="1800" dirty="0" err="1">
                <a:latin typeface="Rimma_sans Bold" panose="00000805000000000000" pitchFamily="2" charset="-52"/>
              </a:rPr>
              <a:t>ipynb</a:t>
            </a:r>
            <a:endParaRPr lang="ru-RU" sz="1800" dirty="0">
              <a:latin typeface="Rimma_sans Bold" panose="00000805000000000000" pitchFamily="2" charset="-52"/>
            </a:endParaRPr>
          </a:p>
        </p:txBody>
      </p:sp>
      <p:sp>
        <p:nvSpPr>
          <p:cNvPr id="9" name="Google Shape;3497;p39">
            <a:extLst>
              <a:ext uri="{FF2B5EF4-FFF2-40B4-BE49-F238E27FC236}">
                <a16:creationId xmlns:a16="http://schemas.microsoft.com/office/drawing/2014/main" id="{2BE1DF6D-7EB0-2A0F-6F59-FC457DC8BB46}"/>
              </a:ext>
            </a:extLst>
          </p:cNvPr>
          <p:cNvSpPr txBox="1">
            <a:spLocks/>
          </p:cNvSpPr>
          <p:nvPr/>
        </p:nvSpPr>
        <p:spPr>
          <a:xfrm>
            <a:off x="3930455" y="3978644"/>
            <a:ext cx="3505817" cy="86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600"/>
              </a:spcAft>
            </a:pPr>
            <a:r>
              <a:rPr lang="ru-RU" sz="1800" dirty="0" err="1">
                <a:latin typeface="Gropled" pitchFamily="50" charset="0"/>
              </a:rPr>
              <a:t>Колесников</a:t>
            </a:r>
            <a:r>
              <a:rPr lang="ru-RU" sz="1800" dirty="0" err="1">
                <a:latin typeface="Rimma_sans Bold" panose="00000805000000000000" pitchFamily="2" charset="-52"/>
              </a:rPr>
              <a:t>_</a:t>
            </a:r>
            <a:r>
              <a:rPr lang="ru-RU" sz="1800" dirty="0" err="1">
                <a:latin typeface="Gropled" pitchFamily="50" charset="0"/>
              </a:rPr>
              <a:t>Александр</a:t>
            </a:r>
            <a:r>
              <a:rPr lang="ru-RU" sz="1800" dirty="0">
                <a:latin typeface="Rimma_sans Bold" panose="00000805000000000000" pitchFamily="2" charset="-52"/>
              </a:rPr>
              <a:t>.</a:t>
            </a:r>
            <a:r>
              <a:rPr lang="en-US" sz="1800" dirty="0">
                <a:latin typeface="Rimma_sans Bold" panose="00000805000000000000" pitchFamily="2" charset="-52"/>
              </a:rPr>
              <a:t>zip</a:t>
            </a:r>
          </a:p>
        </p:txBody>
      </p:sp>
      <p:sp>
        <p:nvSpPr>
          <p:cNvPr id="2" name="Google Shape;3498;p39">
            <a:extLst>
              <a:ext uri="{FF2B5EF4-FFF2-40B4-BE49-F238E27FC236}">
                <a16:creationId xmlns:a16="http://schemas.microsoft.com/office/drawing/2014/main" id="{661D0AA3-1381-0887-666B-04292D0C730B}"/>
              </a:ext>
            </a:extLst>
          </p:cNvPr>
          <p:cNvSpPr txBox="1">
            <a:spLocks/>
          </p:cNvSpPr>
          <p:nvPr/>
        </p:nvSpPr>
        <p:spPr>
          <a:xfrm>
            <a:off x="7787508" y="397080"/>
            <a:ext cx="1356492" cy="50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1" dirty="0" err="1">
                <a:solidFill>
                  <a:schemeClr val="tx1"/>
                </a:solidFill>
                <a:latin typeface="Rimma_sans Bold" panose="00000805000000000000" pitchFamily="2" charset="-52"/>
              </a:rPr>
              <a:t>STack</a:t>
            </a:r>
            <a:r>
              <a:rPr lang="en-US" sz="2000" b="1" dirty="0">
                <a:solidFill>
                  <a:schemeClr val="tx1"/>
                </a:solidFill>
                <a:latin typeface="Rimma_sans Bold" panose="00000805000000000000" pitchFamily="2" charset="-52"/>
              </a:rPr>
              <a:t>:</a:t>
            </a:r>
            <a:endParaRPr lang="ru-RU" sz="2000" b="1" dirty="0">
              <a:solidFill>
                <a:schemeClr val="tx1"/>
              </a:solidFill>
              <a:latin typeface="Rimma_sans Bold" panose="00000805000000000000" pitchFamily="2" charset="-5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297CD4-07E5-0352-8964-1123D17E849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95" b="10454"/>
          <a:stretch/>
        </p:blipFill>
        <p:spPr>
          <a:xfrm>
            <a:off x="866832" y="1329764"/>
            <a:ext cx="2372668" cy="23774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Рисунок 10" descr="Изображение выглядит как графическая вставка, символ, Графи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CB76C6E8-C69A-C323-0648-DFB2A767EDD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258" y="967959"/>
            <a:ext cx="604800" cy="6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004918-FDAA-5F0D-2760-20CD748186E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577" r="8315"/>
          <a:stretch/>
        </p:blipFill>
        <p:spPr>
          <a:xfrm>
            <a:off x="8154955" y="2610225"/>
            <a:ext cx="601201" cy="602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413F4C-F1A9-FF67-E59A-C68536CB548B}"/>
              </a:ext>
            </a:extLst>
          </p:cNvPr>
          <p:cNvSpPr txBox="1"/>
          <p:nvPr/>
        </p:nvSpPr>
        <p:spPr>
          <a:xfrm>
            <a:off x="7708238" y="4114903"/>
            <a:ext cx="1515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Berlin Sans FB Demi" panose="020E0802020502020306" pitchFamily="34" charset="0"/>
                <a:sym typeface="Raleway"/>
              </a:rPr>
              <a:t>PY</a:t>
            </a:r>
            <a:br>
              <a:rPr lang="en-US" sz="2000" b="1" dirty="0">
                <a:solidFill>
                  <a:schemeClr val="tx1"/>
                </a:solidFill>
                <a:latin typeface="Berlin Sans FB Demi" panose="020E0802020502020306" pitchFamily="34" charset="0"/>
                <a:sym typeface="Raleway"/>
              </a:rPr>
            </a:br>
            <a:r>
              <a:rPr lang="en-US" sz="2000" b="1" dirty="0">
                <a:solidFill>
                  <a:schemeClr val="tx1"/>
                </a:solidFill>
                <a:latin typeface="Berlin Sans FB Demi" panose="020E0802020502020306" pitchFamily="34" charset="0"/>
                <a:sym typeface="Raleway"/>
              </a:rPr>
              <a:t>tesseract</a:t>
            </a:r>
            <a:endParaRPr lang="en-US" sz="2400" b="1" dirty="0">
              <a:solidFill>
                <a:schemeClr val="tx1"/>
              </a:solidFill>
              <a:latin typeface="Berlin Sans FB Demi" panose="020E0802020502020306" pitchFamily="34" charset="0"/>
              <a:sym typeface="Raleway"/>
            </a:endParaRPr>
          </a:p>
        </p:txBody>
      </p:sp>
      <p:pic>
        <p:nvPicPr>
          <p:cNvPr id="18" name="Picture 2" descr="Introdução ao Pytorch - Parte 1">
            <a:extLst>
              <a:ext uri="{FF2B5EF4-FFF2-40B4-BE49-F238E27FC236}">
                <a16:creationId xmlns:a16="http://schemas.microsoft.com/office/drawing/2014/main" id="{AA543EF9-2E70-E214-2AE9-D716FA19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4955" y="3409874"/>
            <a:ext cx="603504" cy="6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06D6FDC-3B31-C1F2-1BDC-3A802FC89A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4955" y="1807098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3892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42"/>
          <p:cNvSpPr txBox="1">
            <a:spLocks noGrp="1"/>
          </p:cNvSpPr>
          <p:nvPr>
            <p:ph type="title"/>
          </p:nvPr>
        </p:nvSpPr>
        <p:spPr>
          <a:xfrm>
            <a:off x="1594029" y="1758827"/>
            <a:ext cx="5955941" cy="1625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>
                <a:latin typeface="Rimma_sans Bold" panose="00000805000000000000" pitchFamily="2" charset="-52"/>
              </a:rPr>
              <a:t>ЗАДАЧИ</a:t>
            </a:r>
            <a:endParaRPr sz="8000" dirty="0">
              <a:latin typeface="Rimma_sans Bold" panose="00000805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p45"/>
          <p:cNvSpPr txBox="1">
            <a:spLocks noGrp="1"/>
          </p:cNvSpPr>
          <p:nvPr>
            <p:ph type="title" idx="2"/>
          </p:nvPr>
        </p:nvSpPr>
        <p:spPr>
          <a:xfrm>
            <a:off x="1104820" y="1312882"/>
            <a:ext cx="304796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базовое </a:t>
            </a:r>
            <a:br>
              <a:rPr lang="ru-RU" sz="2400" b="1" dirty="0"/>
            </a:br>
            <a:r>
              <a:rPr lang="ru-RU" sz="2400" b="1" dirty="0"/>
              <a:t>решение</a:t>
            </a:r>
            <a:endParaRPr lang="en-US" sz="2400" b="1" dirty="0"/>
          </a:p>
        </p:txBody>
      </p:sp>
      <p:sp>
        <p:nvSpPr>
          <p:cNvPr id="3555" name="Google Shape;3555;p45"/>
          <p:cNvSpPr txBox="1">
            <a:spLocks noGrp="1"/>
          </p:cNvSpPr>
          <p:nvPr>
            <p:ph type="title"/>
          </p:nvPr>
        </p:nvSpPr>
        <p:spPr>
          <a:xfrm>
            <a:off x="1853750" y="502920"/>
            <a:ext cx="15501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01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2" name="Google Shape;3554;p45">
            <a:extLst>
              <a:ext uri="{FF2B5EF4-FFF2-40B4-BE49-F238E27FC236}">
                <a16:creationId xmlns:a16="http://schemas.microsoft.com/office/drawing/2014/main" id="{1A9BDC2C-7F21-C438-09CA-D31A805BD0CD}"/>
              </a:ext>
            </a:extLst>
          </p:cNvPr>
          <p:cNvSpPr txBox="1">
            <a:spLocks/>
          </p:cNvSpPr>
          <p:nvPr/>
        </p:nvSpPr>
        <p:spPr>
          <a:xfrm>
            <a:off x="4901710" y="1312882"/>
            <a:ext cx="304796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2400" b="1" dirty="0"/>
              <a:t>предобработка датасета</a:t>
            </a:r>
            <a:endParaRPr lang="en-US" sz="2400" b="1" dirty="0"/>
          </a:p>
        </p:txBody>
      </p:sp>
      <p:sp>
        <p:nvSpPr>
          <p:cNvPr id="3" name="Google Shape;3555;p45">
            <a:extLst>
              <a:ext uri="{FF2B5EF4-FFF2-40B4-BE49-F238E27FC236}">
                <a16:creationId xmlns:a16="http://schemas.microsoft.com/office/drawing/2014/main" id="{94EB38A8-ED5B-C976-749D-DA41F2806FA2}"/>
              </a:ext>
            </a:extLst>
          </p:cNvPr>
          <p:cNvSpPr txBox="1">
            <a:spLocks/>
          </p:cNvSpPr>
          <p:nvPr/>
        </p:nvSpPr>
        <p:spPr>
          <a:xfrm>
            <a:off x="5650640" y="502920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7500" b="0" i="0" u="none" strike="noStrike" cap="none">
                <a:solidFill>
                  <a:srgbClr val="8BD2BD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b="1" dirty="0">
                <a:solidFill>
                  <a:schemeClr val="accent1"/>
                </a:solidFill>
              </a:rPr>
              <a:t>0</a:t>
            </a:r>
            <a:r>
              <a:rPr lang="ru-RU" b="1" dirty="0">
                <a:solidFill>
                  <a:schemeClr val="accent1"/>
                </a:solidFill>
              </a:rPr>
              <a:t>2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4" name="Google Shape;3554;p45">
            <a:extLst>
              <a:ext uri="{FF2B5EF4-FFF2-40B4-BE49-F238E27FC236}">
                <a16:creationId xmlns:a16="http://schemas.microsoft.com/office/drawing/2014/main" id="{17FCE54C-2FEE-9865-CD0E-C5A0EC3FB618}"/>
              </a:ext>
            </a:extLst>
          </p:cNvPr>
          <p:cNvSpPr txBox="1">
            <a:spLocks/>
          </p:cNvSpPr>
          <p:nvPr/>
        </p:nvSpPr>
        <p:spPr>
          <a:xfrm>
            <a:off x="1173400" y="3568658"/>
            <a:ext cx="304796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2400" b="1" dirty="0"/>
              <a:t>тренировка </a:t>
            </a:r>
            <a:r>
              <a:rPr lang="ru-RU" sz="2400" b="1" dirty="0" err="1"/>
              <a:t>нейронки</a:t>
            </a:r>
            <a:endParaRPr lang="en-US" sz="2400" b="1" dirty="0"/>
          </a:p>
        </p:txBody>
      </p:sp>
      <p:sp>
        <p:nvSpPr>
          <p:cNvPr id="5" name="Google Shape;3555;p45">
            <a:extLst>
              <a:ext uri="{FF2B5EF4-FFF2-40B4-BE49-F238E27FC236}">
                <a16:creationId xmlns:a16="http://schemas.microsoft.com/office/drawing/2014/main" id="{2F7F5162-2387-03FB-1F55-63659AA2E2FA}"/>
              </a:ext>
            </a:extLst>
          </p:cNvPr>
          <p:cNvSpPr txBox="1">
            <a:spLocks/>
          </p:cNvSpPr>
          <p:nvPr/>
        </p:nvSpPr>
        <p:spPr>
          <a:xfrm>
            <a:off x="1922330" y="2758696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7500" b="0" i="0" u="none" strike="noStrike" cap="none">
                <a:solidFill>
                  <a:srgbClr val="8BD2BD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b="1" dirty="0">
                <a:solidFill>
                  <a:schemeClr val="accent1"/>
                </a:solidFill>
              </a:rPr>
              <a:t>0</a:t>
            </a:r>
            <a:r>
              <a:rPr lang="ru-RU" b="1" dirty="0">
                <a:solidFill>
                  <a:schemeClr val="accent1"/>
                </a:solidFill>
              </a:rPr>
              <a:t>3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6" name="Google Shape;3554;p45">
            <a:extLst>
              <a:ext uri="{FF2B5EF4-FFF2-40B4-BE49-F238E27FC236}">
                <a16:creationId xmlns:a16="http://schemas.microsoft.com/office/drawing/2014/main" id="{1BCA3B1E-6B62-4A4F-8768-33C226ECF7F0}"/>
              </a:ext>
            </a:extLst>
          </p:cNvPr>
          <p:cNvSpPr txBox="1">
            <a:spLocks/>
          </p:cNvSpPr>
          <p:nvPr/>
        </p:nvSpPr>
        <p:spPr>
          <a:xfrm>
            <a:off x="4901710" y="3574036"/>
            <a:ext cx="304796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2400" b="1" dirty="0"/>
              <a:t>оценка результатов</a:t>
            </a:r>
            <a:endParaRPr lang="en-US" sz="2400" b="1" dirty="0"/>
          </a:p>
        </p:txBody>
      </p:sp>
      <p:sp>
        <p:nvSpPr>
          <p:cNvPr id="7" name="Google Shape;3555;p45">
            <a:extLst>
              <a:ext uri="{FF2B5EF4-FFF2-40B4-BE49-F238E27FC236}">
                <a16:creationId xmlns:a16="http://schemas.microsoft.com/office/drawing/2014/main" id="{2BAF0CD3-48C7-54E2-B305-860AB1AB49ED}"/>
              </a:ext>
            </a:extLst>
          </p:cNvPr>
          <p:cNvSpPr txBox="1">
            <a:spLocks/>
          </p:cNvSpPr>
          <p:nvPr/>
        </p:nvSpPr>
        <p:spPr>
          <a:xfrm>
            <a:off x="5650640" y="2764074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7500" b="0" i="0" u="none" strike="noStrike" cap="none">
                <a:solidFill>
                  <a:srgbClr val="8BD2BD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b="1" dirty="0">
                <a:solidFill>
                  <a:schemeClr val="accent1"/>
                </a:solidFill>
              </a:rPr>
              <a:t>0</a:t>
            </a:r>
            <a:r>
              <a:rPr lang="ru-RU" b="1" dirty="0">
                <a:solidFill>
                  <a:schemeClr val="accent1"/>
                </a:solidFill>
              </a:rPr>
              <a:t>4</a:t>
            </a:r>
            <a:endParaRPr lang="en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6">
          <a:extLst>
            <a:ext uri="{FF2B5EF4-FFF2-40B4-BE49-F238E27FC236}">
              <a16:creationId xmlns:a16="http://schemas.microsoft.com/office/drawing/2014/main" id="{D69D0DA7-E8C7-8A87-C6E3-957F2420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42">
            <a:extLst>
              <a:ext uri="{FF2B5EF4-FFF2-40B4-BE49-F238E27FC236}">
                <a16:creationId xmlns:a16="http://schemas.microsoft.com/office/drawing/2014/main" id="{1EB3661D-CD53-6B9A-FF88-35E40B462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568" y="1019318"/>
            <a:ext cx="5095443" cy="2632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 err="1">
                <a:latin typeface="Rimma_sans Bold" panose="00000805000000000000" pitchFamily="2" charset="-52"/>
              </a:rPr>
              <a:t>Реал</a:t>
            </a:r>
            <a:r>
              <a:rPr lang="ru-RU" sz="8000" b="1" dirty="0" err="1">
                <a:latin typeface="Rimma_sans Bold" panose="00000805000000000000" pitchFamily="2" charset="-52"/>
              </a:rPr>
              <a:t>и</a:t>
            </a:r>
            <a:endParaRPr sz="8000" dirty="0">
              <a:latin typeface="Rimma_sans Bold" panose="00000805000000000000" pitchFamily="2" charset="-52"/>
            </a:endParaRPr>
          </a:p>
        </p:txBody>
      </p:sp>
      <p:sp>
        <p:nvSpPr>
          <p:cNvPr id="2" name="Google Shape;3527;p42">
            <a:extLst>
              <a:ext uri="{FF2B5EF4-FFF2-40B4-BE49-F238E27FC236}">
                <a16:creationId xmlns:a16="http://schemas.microsoft.com/office/drawing/2014/main" id="{4B92526D-E017-63C9-D3F0-551E0B88F233}"/>
              </a:ext>
            </a:extLst>
          </p:cNvPr>
          <p:cNvSpPr txBox="1">
            <a:spLocks/>
          </p:cNvSpPr>
          <p:nvPr/>
        </p:nvSpPr>
        <p:spPr>
          <a:xfrm>
            <a:off x="4033188" y="2323376"/>
            <a:ext cx="5095443" cy="263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10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8000" dirty="0" err="1">
                <a:latin typeface="Rimma_sans Bold" panose="00000805000000000000" pitchFamily="2" charset="-52"/>
              </a:rPr>
              <a:t>зация</a:t>
            </a:r>
            <a:endParaRPr lang="ru-RU" sz="8000" dirty="0">
              <a:latin typeface="Rimma_sans Bold" panose="00000805000000000000" pitchFamily="2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565B23-5D27-412A-49F1-DACE23726A2F}"/>
              </a:ext>
            </a:extLst>
          </p:cNvPr>
          <p:cNvSpPr/>
          <p:nvPr/>
        </p:nvSpPr>
        <p:spPr>
          <a:xfrm>
            <a:off x="5768902" y="1705479"/>
            <a:ext cx="1260764" cy="2701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6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ece of paper&#10;&#10;AI-generated content may be incorrect.">
            <a:extLst>
              <a:ext uri="{FF2B5EF4-FFF2-40B4-BE49-F238E27FC236}">
                <a16:creationId xmlns:a16="http://schemas.microsoft.com/office/drawing/2014/main" id="{DE8A294B-EFAD-301B-E029-76DEFF217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16" y="240015"/>
            <a:ext cx="3833059" cy="4663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A708B-214E-ED32-1BE1-D1ABEC9F0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5184" y="239789"/>
            <a:ext cx="3618400" cy="466301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2011653-38E9-70BC-2531-3AFBAF372AA8}"/>
              </a:ext>
            </a:extLst>
          </p:cNvPr>
          <p:cNvGrpSpPr/>
          <p:nvPr/>
        </p:nvGrpSpPr>
        <p:grpSpPr>
          <a:xfrm>
            <a:off x="4103257" y="2232743"/>
            <a:ext cx="1152144" cy="677108"/>
            <a:chOff x="4358640" y="1767840"/>
            <a:chExt cx="1152144" cy="6771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D7B0F3-EEA9-0661-E882-8897CCF202DB}"/>
                </a:ext>
              </a:extLst>
            </p:cNvPr>
            <p:cNvSpPr txBox="1"/>
            <p:nvPr/>
          </p:nvSpPr>
          <p:spPr>
            <a:xfrm>
              <a:off x="4358640" y="1767840"/>
              <a:ext cx="1150620" cy="338554"/>
            </a:xfrm>
            <a:prstGeom prst="rect">
              <a:avLst/>
            </a:prstGeom>
            <a:solidFill>
              <a:srgbClr val="00CC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solidFill>
                    <a:schemeClr val="accent3"/>
                  </a:solidFill>
                  <a:latin typeface="Rimma_sans Bold" panose="020B0604020202020204" charset="-52"/>
                </a:rPr>
                <a:t>Score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F3487A-9E6E-A236-1B05-D67F01DF470A}"/>
                </a:ext>
              </a:extLst>
            </p:cNvPr>
            <p:cNvSpPr txBox="1"/>
            <p:nvPr/>
          </p:nvSpPr>
          <p:spPr>
            <a:xfrm>
              <a:off x="4358640" y="2106394"/>
              <a:ext cx="11506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Rimma_sans Bold" panose="020B0604020202020204" charset="-52"/>
                </a:rPr>
                <a:t>0.62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DDE7B6-0571-9261-A84F-997A8CD4F770}"/>
                </a:ext>
              </a:extLst>
            </p:cNvPr>
            <p:cNvSpPr/>
            <p:nvPr/>
          </p:nvSpPr>
          <p:spPr>
            <a:xfrm>
              <a:off x="4358640" y="1767840"/>
              <a:ext cx="1152144" cy="6766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48"/>
          <p:cNvSpPr/>
          <p:nvPr/>
        </p:nvSpPr>
        <p:spPr>
          <a:xfrm>
            <a:off x="6695475" y="1063458"/>
            <a:ext cx="464849" cy="458778"/>
          </a:xfrm>
          <a:custGeom>
            <a:avLst/>
            <a:gdLst/>
            <a:ahLst/>
            <a:cxnLst/>
            <a:rect l="l" t="t" r="r" b="b"/>
            <a:pathLst>
              <a:path w="3288" h="3245" extrusionOk="0">
                <a:moveTo>
                  <a:pt x="248" y="1"/>
                </a:moveTo>
                <a:cubicBezTo>
                  <a:pt x="191" y="1"/>
                  <a:pt x="133" y="23"/>
                  <a:pt x="89" y="67"/>
                </a:cubicBezTo>
                <a:cubicBezTo>
                  <a:pt x="1" y="155"/>
                  <a:pt x="1" y="298"/>
                  <a:pt x="89" y="386"/>
                </a:cubicBezTo>
                <a:lnTo>
                  <a:pt x="1325" y="1623"/>
                </a:lnTo>
                <a:lnTo>
                  <a:pt x="89" y="2860"/>
                </a:lnTo>
                <a:cubicBezTo>
                  <a:pt x="1" y="2948"/>
                  <a:pt x="1" y="3091"/>
                  <a:pt x="89" y="3179"/>
                </a:cubicBezTo>
                <a:cubicBezTo>
                  <a:pt x="132" y="3223"/>
                  <a:pt x="190" y="3245"/>
                  <a:pt x="248" y="3245"/>
                </a:cubicBezTo>
                <a:cubicBezTo>
                  <a:pt x="305" y="3245"/>
                  <a:pt x="363" y="3223"/>
                  <a:pt x="407" y="3179"/>
                </a:cubicBezTo>
                <a:lnTo>
                  <a:pt x="1645" y="1942"/>
                </a:lnTo>
                <a:lnTo>
                  <a:pt x="2881" y="3179"/>
                </a:lnTo>
                <a:cubicBezTo>
                  <a:pt x="2925" y="3223"/>
                  <a:pt x="2983" y="3245"/>
                  <a:pt x="3041" y="3245"/>
                </a:cubicBezTo>
                <a:cubicBezTo>
                  <a:pt x="3098" y="3245"/>
                  <a:pt x="3156" y="3223"/>
                  <a:pt x="3201" y="3179"/>
                </a:cubicBezTo>
                <a:cubicBezTo>
                  <a:pt x="3288" y="3091"/>
                  <a:pt x="3288" y="2948"/>
                  <a:pt x="3201" y="2860"/>
                </a:cubicBezTo>
                <a:lnTo>
                  <a:pt x="1963" y="1623"/>
                </a:lnTo>
                <a:lnTo>
                  <a:pt x="3201" y="386"/>
                </a:lnTo>
                <a:cubicBezTo>
                  <a:pt x="3288" y="298"/>
                  <a:pt x="3288" y="155"/>
                  <a:pt x="3201" y="67"/>
                </a:cubicBezTo>
                <a:cubicBezTo>
                  <a:pt x="3157" y="23"/>
                  <a:pt x="3099" y="1"/>
                  <a:pt x="3041" y="1"/>
                </a:cubicBezTo>
                <a:cubicBezTo>
                  <a:pt x="2983" y="1"/>
                  <a:pt x="2925" y="23"/>
                  <a:pt x="2881" y="67"/>
                </a:cubicBezTo>
                <a:lnTo>
                  <a:pt x="1645" y="1304"/>
                </a:lnTo>
                <a:lnTo>
                  <a:pt x="407" y="67"/>
                </a:lnTo>
                <a:cubicBezTo>
                  <a:pt x="363" y="23"/>
                  <a:pt x="306" y="1"/>
                  <a:pt x="2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close-up of a torn paper&#10;&#10;AI-generated content may be incorrect.">
            <a:extLst>
              <a:ext uri="{FF2B5EF4-FFF2-40B4-BE49-F238E27FC236}">
                <a16:creationId xmlns:a16="http://schemas.microsoft.com/office/drawing/2014/main" id="{D362E7D7-5995-FC79-CDFE-C9A90635CE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49" y="159794"/>
            <a:ext cx="3409972" cy="4823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2AA30-4D41-CB96-1AA0-6FA305024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8855" y="159794"/>
            <a:ext cx="3422938" cy="48234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2F87359-2D17-EE67-AC02-A1AFAA6BA787}"/>
              </a:ext>
            </a:extLst>
          </p:cNvPr>
          <p:cNvGrpSpPr/>
          <p:nvPr/>
        </p:nvGrpSpPr>
        <p:grpSpPr>
          <a:xfrm>
            <a:off x="3995928" y="2232970"/>
            <a:ext cx="1152144" cy="677108"/>
            <a:chOff x="4358640" y="1767840"/>
            <a:chExt cx="1152144" cy="6771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9E5C73-C5F2-6960-34F7-97C3C172E8CB}"/>
                </a:ext>
              </a:extLst>
            </p:cNvPr>
            <p:cNvSpPr txBox="1"/>
            <p:nvPr/>
          </p:nvSpPr>
          <p:spPr>
            <a:xfrm>
              <a:off x="4358640" y="1767840"/>
              <a:ext cx="1150620" cy="338554"/>
            </a:xfrm>
            <a:prstGeom prst="rect">
              <a:avLst/>
            </a:prstGeom>
            <a:solidFill>
              <a:srgbClr val="00CC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solidFill>
                    <a:schemeClr val="accent3"/>
                  </a:solidFill>
                  <a:latin typeface="Rimma_sans Bold" panose="020B0604020202020204" charset="-52"/>
                </a:rPr>
                <a:t>Score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EEABFD-0631-B72E-D4A0-8B6BC5A1A365}"/>
                </a:ext>
              </a:extLst>
            </p:cNvPr>
            <p:cNvSpPr txBox="1"/>
            <p:nvPr/>
          </p:nvSpPr>
          <p:spPr>
            <a:xfrm>
              <a:off x="4358640" y="2106394"/>
              <a:ext cx="11506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Rimma_sans Bold" panose="020B0604020202020204" charset="-52"/>
                </a:rPr>
                <a:t>85.26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26E574-91AA-ABAE-3ADE-55CCF43B0259}"/>
                </a:ext>
              </a:extLst>
            </p:cNvPr>
            <p:cNvSpPr/>
            <p:nvPr/>
          </p:nvSpPr>
          <p:spPr>
            <a:xfrm>
              <a:off x="4358640" y="1767840"/>
              <a:ext cx="1152144" cy="6766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66387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43"/>
          <p:cNvSpPr/>
          <p:nvPr/>
        </p:nvSpPr>
        <p:spPr>
          <a:xfrm>
            <a:off x="6513361" y="1947969"/>
            <a:ext cx="3309254" cy="455103"/>
          </a:xfrm>
          <a:custGeom>
            <a:avLst/>
            <a:gdLst/>
            <a:ahLst/>
            <a:cxnLst/>
            <a:rect l="l" t="t" r="r" b="b"/>
            <a:pathLst>
              <a:path w="23654" h="3253" extrusionOk="0">
                <a:moveTo>
                  <a:pt x="1" y="1"/>
                </a:moveTo>
                <a:lnTo>
                  <a:pt x="1" y="3253"/>
                </a:lnTo>
                <a:lnTo>
                  <a:pt x="23653" y="3253"/>
                </a:lnTo>
                <a:lnTo>
                  <a:pt x="236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43"/>
          <p:cNvSpPr/>
          <p:nvPr/>
        </p:nvSpPr>
        <p:spPr>
          <a:xfrm>
            <a:off x="7530325" y="1018152"/>
            <a:ext cx="2142952" cy="2142855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36" name="Google Shape;3536;p43"/>
          <p:cNvSpPr/>
          <p:nvPr/>
        </p:nvSpPr>
        <p:spPr>
          <a:xfrm>
            <a:off x="6378936" y="3195531"/>
            <a:ext cx="1603593" cy="1603630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43"/>
          <p:cNvSpPr/>
          <p:nvPr/>
        </p:nvSpPr>
        <p:spPr>
          <a:xfrm>
            <a:off x="6974005" y="3747068"/>
            <a:ext cx="524187" cy="524154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43"/>
          <p:cNvSpPr/>
          <p:nvPr/>
        </p:nvSpPr>
        <p:spPr>
          <a:xfrm>
            <a:off x="6804962" y="3636729"/>
            <a:ext cx="531525" cy="531491"/>
          </a:xfrm>
          <a:custGeom>
            <a:avLst/>
            <a:gdLst/>
            <a:ahLst/>
            <a:cxnLst/>
            <a:rect l="l" t="t" r="r" b="b"/>
            <a:pathLst>
              <a:path w="15791" h="15790" extrusionOk="0">
                <a:moveTo>
                  <a:pt x="9954" y="218"/>
                </a:moveTo>
                <a:lnTo>
                  <a:pt x="15573" y="5839"/>
                </a:lnTo>
                <a:lnTo>
                  <a:pt x="13517" y="13515"/>
                </a:lnTo>
                <a:lnTo>
                  <a:pt x="5841" y="15571"/>
                </a:lnTo>
                <a:lnTo>
                  <a:pt x="221" y="9951"/>
                </a:lnTo>
                <a:lnTo>
                  <a:pt x="2278" y="2275"/>
                </a:lnTo>
                <a:lnTo>
                  <a:pt x="9954" y="218"/>
                </a:lnTo>
                <a:close/>
                <a:moveTo>
                  <a:pt x="10011" y="1"/>
                </a:moveTo>
                <a:lnTo>
                  <a:pt x="2170" y="2101"/>
                </a:lnTo>
                <a:lnTo>
                  <a:pt x="2116" y="2116"/>
                </a:lnTo>
                <a:lnTo>
                  <a:pt x="15" y="9956"/>
                </a:lnTo>
                <a:lnTo>
                  <a:pt x="1" y="10011"/>
                </a:lnTo>
                <a:lnTo>
                  <a:pt x="5781" y="15789"/>
                </a:lnTo>
                <a:lnTo>
                  <a:pt x="13622" y="13690"/>
                </a:lnTo>
                <a:lnTo>
                  <a:pt x="13677" y="13676"/>
                </a:lnTo>
                <a:lnTo>
                  <a:pt x="15777" y="5835"/>
                </a:lnTo>
                <a:lnTo>
                  <a:pt x="15791" y="5780"/>
                </a:lnTo>
                <a:lnTo>
                  <a:pt x="1001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close-up of a text&#10;&#10;AI-generated content may be incorrect.">
            <a:extLst>
              <a:ext uri="{FF2B5EF4-FFF2-40B4-BE49-F238E27FC236}">
                <a16:creationId xmlns:a16="http://schemas.microsoft.com/office/drawing/2014/main" id="{C8625249-8D3F-7901-CC53-7814FC89E3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57" y="121694"/>
            <a:ext cx="3463842" cy="4899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A6850-02B9-740E-FBDE-728EB4A07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3349" y="121694"/>
            <a:ext cx="3414915" cy="48996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217C20-0304-285A-21B9-683C555359E9}"/>
              </a:ext>
            </a:extLst>
          </p:cNvPr>
          <p:cNvGrpSpPr/>
          <p:nvPr/>
        </p:nvGrpSpPr>
        <p:grpSpPr>
          <a:xfrm>
            <a:off x="3992264" y="2232970"/>
            <a:ext cx="1152144" cy="677108"/>
            <a:chOff x="4358640" y="1767840"/>
            <a:chExt cx="1152144" cy="6771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9C8CD4-2B02-96FC-3E9A-B7466D0D420B}"/>
                </a:ext>
              </a:extLst>
            </p:cNvPr>
            <p:cNvSpPr txBox="1"/>
            <p:nvPr/>
          </p:nvSpPr>
          <p:spPr>
            <a:xfrm>
              <a:off x="4358640" y="1767840"/>
              <a:ext cx="1150620" cy="338554"/>
            </a:xfrm>
            <a:prstGeom prst="rect">
              <a:avLst/>
            </a:prstGeom>
            <a:solidFill>
              <a:srgbClr val="00CC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solidFill>
                    <a:schemeClr val="accent3"/>
                  </a:solidFill>
                  <a:latin typeface="Rimma_sans Bold" panose="020B0604020202020204" charset="-52"/>
                </a:rPr>
                <a:t>Score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A5B5F2-C17D-9A73-EEA1-23B1AEE5C927}"/>
                </a:ext>
              </a:extLst>
            </p:cNvPr>
            <p:cNvSpPr txBox="1"/>
            <p:nvPr/>
          </p:nvSpPr>
          <p:spPr>
            <a:xfrm>
              <a:off x="4358640" y="2106394"/>
              <a:ext cx="11506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Rimma_sans Bold" panose="020B0604020202020204" charset="-52"/>
                </a:rPr>
                <a:t>86.82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AC9C3D-53D5-5698-76A9-683E18DE5319}"/>
                </a:ext>
              </a:extLst>
            </p:cNvPr>
            <p:cNvSpPr/>
            <p:nvPr/>
          </p:nvSpPr>
          <p:spPr>
            <a:xfrm>
              <a:off x="4358640" y="1767840"/>
              <a:ext cx="1152144" cy="6766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18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asic &amp; Minimalistic Geometric Memphis Pitch Deck by Slidesgo">
  <a:themeElements>
    <a:clrScheme name="Simple Light">
      <a:dk1>
        <a:srgbClr val="000000"/>
      </a:dk1>
      <a:lt1>
        <a:srgbClr val="EAB087"/>
      </a:lt1>
      <a:dk2>
        <a:srgbClr val="F7DFCF"/>
      </a:dk2>
      <a:lt2>
        <a:srgbClr val="FBEFE7"/>
      </a:lt2>
      <a:accent1>
        <a:srgbClr val="8BD2BD"/>
      </a:accent1>
      <a:accent2>
        <a:srgbClr val="B9E4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EAB087"/>
    </a:lt1>
    <a:dk2>
      <a:srgbClr val="F7DFCF"/>
    </a:dk2>
    <a:lt2>
      <a:srgbClr val="FBEFE7"/>
    </a:lt2>
    <a:accent1>
      <a:srgbClr val="8BD2BD"/>
    </a:accent1>
    <a:accent2>
      <a:srgbClr val="B9E4D7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</TotalTime>
  <Words>93</Words>
  <Application>Microsoft Office PowerPoint</Application>
  <PresentationFormat>On-screen Show (16:9)</PresentationFormat>
  <Paragraphs>33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DaMiOne</vt:lpstr>
      <vt:lpstr>Berlin Sans FB Demi</vt:lpstr>
      <vt:lpstr>Arial</vt:lpstr>
      <vt:lpstr>Raleway</vt:lpstr>
      <vt:lpstr>Gropled</vt:lpstr>
      <vt:lpstr>Rimma_sans Bold</vt:lpstr>
      <vt:lpstr>Barlow</vt:lpstr>
      <vt:lpstr>Basic &amp; Minimalistic Geometric Memphis Pitch Deck by Slidesgo</vt:lpstr>
      <vt:lpstr>Кейс от банка  «центр-инвест»</vt:lpstr>
      <vt:lpstr>Состав «tonafp»</vt:lpstr>
      <vt:lpstr>Состав «tonafp»</vt:lpstr>
      <vt:lpstr>ЗАДАЧИ</vt:lpstr>
      <vt:lpstr>базовое  решение</vt:lpstr>
      <vt:lpstr>Реали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Команда: “Апельсинки”  Кейс от Вебпрактик: “Веб приложение для сервиса публикации статей”</dc:title>
  <cp:lastModifiedBy>Егор Евтушенко</cp:lastModifiedBy>
  <cp:revision>25</cp:revision>
  <dcterms:modified xsi:type="dcterms:W3CDTF">2025-02-16T10:29:14Z</dcterms:modified>
</cp:coreProperties>
</file>